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257" r:id="rId3"/>
    <p:sldId id="258" r:id="rId4"/>
    <p:sldId id="259" r:id="rId5"/>
    <p:sldId id="276" r:id="rId6"/>
    <p:sldId id="284" r:id="rId7"/>
    <p:sldId id="273" r:id="rId8"/>
    <p:sldId id="285" r:id="rId9"/>
    <p:sldId id="267" r:id="rId10"/>
    <p:sldId id="287" r:id="rId1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4995"/>
    <p:restoredTop sz="94660"/>
  </p:normalViewPr>
  <p:slideViewPr>
    <p:cSldViewPr snapToGrid="0" showGuides="1">
      <p:cViewPr>
        <p:scale>
          <a:sx n="75" d="100"/>
          <a:sy n="75" d="100"/>
        </p:scale>
        <p:origin x="1950" y="822"/>
      </p:cViewPr>
      <p:guideLst>
        <p:guide orient="horz" pos="2099"/>
        <p:guide pos="2901"/>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sym typeface="+mn-ea"/>
              </a:rPr>
              <a:t>Click here to edit the master subtitle style</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A8B2374-47B8-4754-96B2-660AAAB368F6}"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A8B2374-47B8-4754-96B2-660AAAB368F6}"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A8B2374-47B8-4754-96B2-660AAAB368F6}"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A8B2374-47B8-4754-96B2-660AAAB368F6}"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t="7831" b="2434"/>
          <a:stretch>
            <a:fillRect/>
          </a:stretch>
        </p:blipFill>
        <p:spPr>
          <a:xfrm>
            <a:off x="0" y="9525"/>
            <a:ext cx="12228513" cy="6858000"/>
          </a:xfrm>
          <a:prstGeom prst="rect">
            <a:avLst/>
          </a:prstGeom>
          <a:noFill/>
          <a:ln w="9525">
            <a:noFill/>
          </a:ln>
        </p:spPr>
      </p:pic>
      <p:grpSp>
        <p:nvGrpSpPr>
          <p:cNvPr id="4098" name="组合 13"/>
          <p:cNvGrpSpPr/>
          <p:nvPr/>
        </p:nvGrpSpPr>
        <p:grpSpPr>
          <a:xfrm>
            <a:off x="7724775" y="134938"/>
            <a:ext cx="4467225" cy="2835275"/>
            <a:chOff x="7734796" y="351678"/>
            <a:chExt cx="4071397" cy="2583783"/>
          </a:xfrm>
        </p:grpSpPr>
        <p:sp>
          <p:nvSpPr>
            <p:cNvPr id="3" name="等腰三角形 2"/>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等腰三角形 27"/>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直角三角形 4"/>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等腰三角形 30"/>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等腰三角形 31"/>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 name="等腰三角形 32"/>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4107" name="组合 37"/>
          <p:cNvGrpSpPr/>
          <p:nvPr/>
        </p:nvGrpSpPr>
        <p:grpSpPr>
          <a:xfrm rot="-779889">
            <a:off x="-298450" y="4833938"/>
            <a:ext cx="3519488" cy="2233612"/>
            <a:chOff x="7734796" y="351678"/>
            <a:chExt cx="4071397" cy="2583783"/>
          </a:xfrm>
        </p:grpSpPr>
        <p:sp>
          <p:nvSpPr>
            <p:cNvPr id="39" name="等腰三角形 38"/>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等腰三角形 39"/>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等腰三角形 40"/>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直角三角形 41"/>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等腰三角形 42"/>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等腰三角形 43"/>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等腰三角形 44"/>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等腰三角形 45"/>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cxnSp>
        <p:nvCxnSpPr>
          <p:cNvPr id="36" name="直接连接符 35"/>
          <p:cNvCxnSpPr/>
          <p:nvPr/>
        </p:nvCxnSpPr>
        <p:spPr>
          <a:xfrm flipH="1" flipV="1">
            <a:off x="9491980" y="3426460"/>
            <a:ext cx="6350" cy="117221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sp>
        <p:nvSpPr>
          <p:cNvPr id="4117" name="文本框 56"/>
          <p:cNvSpPr txBox="1"/>
          <p:nvPr/>
        </p:nvSpPr>
        <p:spPr>
          <a:xfrm>
            <a:off x="252095" y="1167765"/>
            <a:ext cx="11823700" cy="1568450"/>
          </a:xfrm>
          <a:prstGeom prst="rect">
            <a:avLst/>
          </a:prstGeom>
          <a:noFill/>
          <a:ln w="9525">
            <a:noFill/>
          </a:ln>
        </p:spPr>
        <p:txBody>
          <a:bodyPr wrap="square" anchor="t">
            <a:spAutoFit/>
          </a:bodyPr>
          <a:p>
            <a:pPr algn="ctr">
              <a:buFont typeface="Arial" panose="020B0604020202020204" pitchFamily="34" charset="0"/>
            </a:pPr>
            <a:r>
              <a:rPr lang="en-GB" altLang="zh-CN" sz="9600" b="1" dirty="0">
                <a:solidFill>
                  <a:schemeClr val="bg1"/>
                </a:solidFill>
                <a:latin typeface="Microsoft YaHei" panose="020B0503020204020204" pitchFamily="34" charset="-122"/>
                <a:ea typeface="Microsoft YaHei" panose="020B0503020204020204" pitchFamily="34" charset="-122"/>
              </a:rPr>
              <a:t>STAR   </a:t>
            </a:r>
            <a:endParaRPr lang="en-GB" altLang="zh-CN" sz="9600" b="1" dirty="0">
              <a:solidFill>
                <a:schemeClr val="bg1"/>
              </a:solidFill>
              <a:latin typeface="Microsoft YaHei" panose="020B0503020204020204" pitchFamily="34" charset="-122"/>
              <a:ea typeface="Microsoft YaHei" panose="020B0503020204020204" pitchFamily="34" charset="-122"/>
            </a:endParaRPr>
          </a:p>
        </p:txBody>
      </p:sp>
      <p:sp>
        <p:nvSpPr>
          <p:cNvPr id="4118" name="文本框 65"/>
          <p:cNvSpPr txBox="1"/>
          <p:nvPr/>
        </p:nvSpPr>
        <p:spPr>
          <a:xfrm>
            <a:off x="1691640" y="3641725"/>
            <a:ext cx="4317365" cy="953135"/>
          </a:xfrm>
          <a:prstGeom prst="rect">
            <a:avLst/>
          </a:prstGeom>
          <a:noFill/>
          <a:ln w="9525">
            <a:noFill/>
          </a:ln>
        </p:spPr>
        <p:txBody>
          <a:bodyPr wrap="square" anchor="t">
            <a:spAutoFit/>
          </a:bodyPr>
          <a:p>
            <a:pPr algn="ctr">
              <a:buFont typeface="Arial" panose="020B0604020202020204" pitchFamily="34" charset="0"/>
            </a:pPr>
            <a:r>
              <a:rPr lang="en-GB" altLang="zh-CN" sz="1600" b="1" dirty="0">
                <a:solidFill>
                  <a:schemeClr val="bg1"/>
                </a:solidFill>
                <a:latin typeface="Microsoft YaHei" panose="020B0503020204020204" pitchFamily="34" charset="-122"/>
                <a:ea typeface="Microsoft YaHei" panose="020B0503020204020204" pitchFamily="34" charset="-122"/>
              </a:rPr>
              <a:t>THE </a:t>
            </a:r>
            <a:r>
              <a:rPr lang="en-GB" altLang="zh-CN" sz="2800" b="1" dirty="0">
                <a:solidFill>
                  <a:schemeClr val="bg1"/>
                </a:solidFill>
                <a:latin typeface="Microsoft YaHei" panose="020B0503020204020204" pitchFamily="34" charset="-122"/>
                <a:ea typeface="Microsoft YaHei" panose="020B0503020204020204" pitchFamily="34" charset="-122"/>
              </a:rPr>
              <a:t>DESKTOP ASSISTANT</a:t>
            </a:r>
            <a:endParaRPr lang="en-GB" altLang="zh-CN" sz="2800" b="1" dirty="0">
              <a:solidFill>
                <a:schemeClr val="bg1"/>
              </a:solidFill>
              <a:latin typeface="Microsoft YaHei" panose="020B0503020204020204" pitchFamily="34" charset="-122"/>
              <a:ea typeface="Microsoft YaHei" panose="020B0503020204020204" pitchFamily="34" charset="-122"/>
            </a:endParaRPr>
          </a:p>
        </p:txBody>
      </p:sp>
      <p:sp>
        <p:nvSpPr>
          <p:cNvPr id="4119" name="文本框 65"/>
          <p:cNvSpPr txBox="1"/>
          <p:nvPr/>
        </p:nvSpPr>
        <p:spPr>
          <a:xfrm>
            <a:off x="7126605" y="3641725"/>
            <a:ext cx="2222500" cy="768350"/>
          </a:xfrm>
          <a:prstGeom prst="rect">
            <a:avLst/>
          </a:prstGeom>
          <a:noFill/>
          <a:ln w="9525">
            <a:noFill/>
          </a:ln>
        </p:spPr>
        <p:txBody>
          <a:bodyPr wrap="square" anchor="t">
            <a:spAutoFit/>
          </a:bodyPr>
          <a:p>
            <a:pPr algn="ctr">
              <a:buFont typeface="Arial" panose="020B0604020202020204" pitchFamily="34" charset="0"/>
            </a:pPr>
            <a:r>
              <a:rPr lang="en-GB" altLang="zh-CN" sz="2800" b="1" dirty="0">
                <a:solidFill>
                  <a:schemeClr val="bg1"/>
                </a:solidFill>
                <a:latin typeface="Microsoft YaHei" panose="020B0503020204020204" pitchFamily="34" charset="-122"/>
                <a:ea typeface="Microsoft YaHei" panose="020B0503020204020204" pitchFamily="34" charset="-122"/>
              </a:rPr>
              <a:t>ISPIN </a:t>
            </a:r>
            <a:endParaRPr lang="en-GB" altLang="zh-CN" sz="1600" b="1" dirty="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pPr>
            <a:r>
              <a:rPr lang="en-GB" altLang="zh-CN" sz="1600" b="1" dirty="0">
                <a:solidFill>
                  <a:schemeClr val="bg1"/>
                </a:solidFill>
                <a:latin typeface="Microsoft YaHei" panose="020B0503020204020204" pitchFamily="34" charset="-122"/>
                <a:ea typeface="Microsoft YaHei" panose="020B0503020204020204" pitchFamily="34" charset="-122"/>
              </a:rPr>
              <a:t>PROJECT</a:t>
            </a:r>
            <a:endParaRPr lang="en-GB"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2" name="Text Box 1"/>
          <p:cNvSpPr txBox="1"/>
          <p:nvPr/>
        </p:nvSpPr>
        <p:spPr>
          <a:xfrm>
            <a:off x="9121140" y="6360160"/>
            <a:ext cx="3070860" cy="460375"/>
          </a:xfrm>
          <a:prstGeom prst="rect">
            <a:avLst/>
          </a:prstGeom>
          <a:noFill/>
        </p:spPr>
        <p:txBody>
          <a:bodyPr wrap="square" rtlCol="0">
            <a:spAutoFit/>
          </a:bodyPr>
          <a:p>
            <a:r>
              <a:rPr lang="en-GB" altLang="en-US" sz="2400"/>
              <a:t>by SRAVANAN M CSE-II</a:t>
            </a:r>
            <a:endParaRPr lang="en-GB" altLang="en-US" sz="2400"/>
          </a:p>
        </p:txBody>
      </p:sp>
    </p:spTree>
    <p:custDataLst>
      <p:tags r:id="rId2"/>
    </p:custData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图片 3"/>
          <p:cNvPicPr>
            <a:picLocks noChangeAspect="1"/>
          </p:cNvPicPr>
          <p:nvPr/>
        </p:nvPicPr>
        <p:blipFill>
          <a:blip r:embed="rId1"/>
          <a:srcRect t="7831" b="2434"/>
          <a:stretch>
            <a:fillRect/>
          </a:stretch>
        </p:blipFill>
        <p:spPr>
          <a:xfrm>
            <a:off x="0" y="0"/>
            <a:ext cx="12192000" cy="6858000"/>
          </a:xfrm>
          <a:prstGeom prst="rect">
            <a:avLst/>
          </a:prstGeom>
          <a:noFill/>
          <a:ln w="9525">
            <a:noFill/>
          </a:ln>
        </p:spPr>
      </p:pic>
      <p:grpSp>
        <p:nvGrpSpPr>
          <p:cNvPr id="5122" name="组合 33"/>
          <p:cNvGrpSpPr/>
          <p:nvPr/>
        </p:nvGrpSpPr>
        <p:grpSpPr>
          <a:xfrm>
            <a:off x="4486275" y="2049463"/>
            <a:ext cx="3330575" cy="547687"/>
            <a:chOff x="3744686" y="2554536"/>
            <a:chExt cx="3329214" cy="547008"/>
          </a:xfrm>
        </p:grpSpPr>
        <p:cxnSp>
          <p:nvCxnSpPr>
            <p:cNvPr id="49" name="直接连接符 48"/>
            <p:cNvCxnSpPr/>
            <p:nvPr/>
          </p:nvCxnSpPr>
          <p:spPr>
            <a:xfrm>
              <a:off x="3744686" y="2554536"/>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794579" y="2604430"/>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grpSp>
        <p:nvGrpSpPr>
          <p:cNvPr id="5125" name="组合 50"/>
          <p:cNvGrpSpPr/>
          <p:nvPr/>
        </p:nvGrpSpPr>
        <p:grpSpPr>
          <a:xfrm>
            <a:off x="4920298" y="3931285"/>
            <a:ext cx="3328987" cy="550863"/>
            <a:chOff x="4705998" y="3601092"/>
            <a:chExt cx="3329214" cy="550183"/>
          </a:xfrm>
        </p:grpSpPr>
        <p:cxnSp>
          <p:nvCxnSpPr>
            <p:cNvPr id="52" name="直接连接符 51"/>
            <p:cNvCxnSpPr/>
            <p:nvPr/>
          </p:nvCxnSpPr>
          <p:spPr>
            <a:xfrm rot="10800000">
              <a:off x="4705998" y="4151275"/>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10800000">
              <a:off x="7980557" y="3601092"/>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sp>
        <p:nvSpPr>
          <p:cNvPr id="5128" name="文本框 65"/>
          <p:cNvSpPr txBox="1"/>
          <p:nvPr/>
        </p:nvSpPr>
        <p:spPr>
          <a:xfrm>
            <a:off x="5983288" y="2259013"/>
            <a:ext cx="3267075" cy="398780"/>
          </a:xfrm>
          <a:prstGeom prst="rect">
            <a:avLst/>
          </a:prstGeom>
          <a:noFill/>
          <a:ln w="9525">
            <a:noFill/>
          </a:ln>
        </p:spPr>
        <p:txBody>
          <a:bodyPr anchor="t">
            <a:spAutoFit/>
          </a:bodyPr>
          <a:p>
            <a:pPr algn="just">
              <a:buFont typeface="Arial" panose="020B0604020202020204" pitchFamily="34" charset="0"/>
            </a:pPr>
            <a:r>
              <a:rPr lang="en-GB" altLang="en-US" sz="2000" b="1" dirty="0">
                <a:solidFill>
                  <a:schemeClr val="bg1"/>
                </a:solidFill>
                <a:latin typeface="Microsoft YaHei" panose="020B0503020204020204" pitchFamily="34" charset="-122"/>
                <a:ea typeface="Microsoft YaHei" panose="020B0503020204020204" pitchFamily="34" charset="-122"/>
              </a:rPr>
              <a:t>What it is ?</a:t>
            </a:r>
            <a:endParaRPr lang="en-GB"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5129" name="文本框 65"/>
          <p:cNvSpPr txBox="1"/>
          <p:nvPr/>
        </p:nvSpPr>
        <p:spPr>
          <a:xfrm>
            <a:off x="4729163" y="2351088"/>
            <a:ext cx="1254125" cy="306705"/>
          </a:xfrm>
          <a:prstGeom prst="rect">
            <a:avLst/>
          </a:prstGeom>
          <a:noFill/>
          <a:ln w="9525">
            <a:noFill/>
          </a:ln>
        </p:spPr>
        <p:txBody>
          <a:bodyPr wrap="square" anchor="t">
            <a:spAutoFit/>
          </a:bodyPr>
          <a:p>
            <a:pPr algn="just">
              <a:buFont typeface="Arial" panose="020B0604020202020204" pitchFamily="34" charset="0"/>
            </a:pPr>
            <a:r>
              <a:rPr lang="en-GB" altLang="en-US" sz="1400" b="1" dirty="0">
                <a:solidFill>
                  <a:schemeClr val="bg1"/>
                </a:solidFill>
                <a:latin typeface="Microsoft YaHei" panose="020B0503020204020204" pitchFamily="34" charset="-122"/>
                <a:ea typeface="Microsoft YaHei" panose="020B0503020204020204" pitchFamily="34" charset="-122"/>
              </a:rPr>
              <a:t>WHAT</a:t>
            </a:r>
            <a:endParaRPr lang="en-GB" altLang="en-US" sz="1400" b="1" dirty="0">
              <a:solidFill>
                <a:schemeClr val="bg1"/>
              </a:solidFill>
              <a:latin typeface="Microsoft YaHei" panose="020B0503020204020204" pitchFamily="34" charset="-122"/>
              <a:ea typeface="Microsoft YaHei" panose="020B0503020204020204" pitchFamily="34" charset="-122"/>
            </a:endParaRPr>
          </a:p>
        </p:txBody>
      </p:sp>
      <p:cxnSp>
        <p:nvCxnSpPr>
          <p:cNvPr id="7" name="直接连接符 6"/>
          <p:cNvCxnSpPr/>
          <p:nvPr/>
        </p:nvCxnSpPr>
        <p:spPr>
          <a:xfrm>
            <a:off x="5902325" y="2314575"/>
            <a:ext cx="0" cy="381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31" name="文本框 65"/>
          <p:cNvSpPr txBox="1"/>
          <p:nvPr/>
        </p:nvSpPr>
        <p:spPr>
          <a:xfrm>
            <a:off x="5983288" y="2963863"/>
            <a:ext cx="3267075" cy="398780"/>
          </a:xfrm>
          <a:prstGeom prst="rect">
            <a:avLst/>
          </a:prstGeom>
          <a:noFill/>
          <a:ln w="9525">
            <a:noFill/>
          </a:ln>
        </p:spPr>
        <p:txBody>
          <a:bodyPr anchor="t">
            <a:spAutoFit/>
          </a:bodyPr>
          <a:p>
            <a:pPr algn="just">
              <a:buFont typeface="Arial" panose="020B0604020202020204" pitchFamily="34" charset="0"/>
            </a:pPr>
            <a:r>
              <a:rPr lang="en-GB" altLang="zh-CN" sz="2000" b="1" dirty="0">
                <a:solidFill>
                  <a:schemeClr val="bg1"/>
                </a:solidFill>
                <a:latin typeface="Microsoft YaHei" panose="020B0503020204020204" pitchFamily="34" charset="-122"/>
                <a:ea typeface="Microsoft YaHei" panose="020B0503020204020204" pitchFamily="34" charset="-122"/>
              </a:rPr>
              <a:t>How it works ?</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5132" name="文本框 65"/>
          <p:cNvSpPr txBox="1"/>
          <p:nvPr/>
        </p:nvSpPr>
        <p:spPr>
          <a:xfrm>
            <a:off x="4729163" y="3030538"/>
            <a:ext cx="1147762" cy="675640"/>
          </a:xfrm>
          <a:prstGeom prst="rect">
            <a:avLst/>
          </a:prstGeom>
          <a:noFill/>
          <a:ln w="9525">
            <a:noFill/>
          </a:ln>
        </p:spPr>
        <p:txBody>
          <a:bodyPr wrap="square" anchor="t">
            <a:spAutoFit/>
          </a:bodyPr>
          <a:p>
            <a:pPr algn="just">
              <a:buFont typeface="Arial" panose="020B0604020202020204" pitchFamily="34" charset="0"/>
            </a:pPr>
            <a:r>
              <a:rPr lang="en-GB" altLang="en-US" sz="1400" b="1" dirty="0">
                <a:solidFill>
                  <a:schemeClr val="bg1"/>
                </a:solidFill>
                <a:latin typeface="Microsoft YaHei" panose="020B0503020204020204" pitchFamily="34" charset="-122"/>
                <a:ea typeface="Microsoft YaHei" panose="020B0503020204020204" pitchFamily="34" charset="-122"/>
              </a:rPr>
              <a:t>HOW</a:t>
            </a:r>
            <a:endParaRPr lang="en-US" altLang="zh-CN" sz="1400" b="1" dirty="0">
              <a:solidFill>
                <a:schemeClr val="bg1"/>
              </a:solidFill>
              <a:latin typeface="Microsoft YaHei" panose="020B0503020204020204" pitchFamily="34" charset="-122"/>
              <a:ea typeface="Microsoft YaHei" panose="020B0503020204020204" pitchFamily="34" charset="-122"/>
            </a:endParaRPr>
          </a:p>
          <a:p>
            <a:pPr algn="just">
              <a:buFont typeface="Arial" panose="020B0604020202020204" pitchFamily="34" charset="0"/>
            </a:pP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59" name="直接连接符 58"/>
          <p:cNvCxnSpPr/>
          <p:nvPr/>
        </p:nvCxnSpPr>
        <p:spPr>
          <a:xfrm>
            <a:off x="5902325" y="3000375"/>
            <a:ext cx="0" cy="381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34" name="文本框 65"/>
          <p:cNvSpPr txBox="1"/>
          <p:nvPr/>
        </p:nvSpPr>
        <p:spPr>
          <a:xfrm>
            <a:off x="5876608" y="3668395"/>
            <a:ext cx="3267075" cy="706755"/>
          </a:xfrm>
          <a:prstGeom prst="rect">
            <a:avLst/>
          </a:prstGeom>
          <a:noFill/>
          <a:ln w="9525">
            <a:noFill/>
          </a:ln>
        </p:spPr>
        <p:txBody>
          <a:bodyPr anchor="t">
            <a:spAutoFit/>
          </a:bodyPr>
          <a:p>
            <a:pPr algn="just">
              <a:buFont typeface="Arial" panose="020B0604020202020204" pitchFamily="34" charset="0"/>
            </a:pPr>
            <a:r>
              <a:rPr lang="en-GB" altLang="en-US" sz="2000" b="1" dirty="0">
                <a:solidFill>
                  <a:schemeClr val="bg1"/>
                </a:solidFill>
                <a:latin typeface="Microsoft YaHei" panose="020B0503020204020204" pitchFamily="34" charset="-122"/>
                <a:ea typeface="Microsoft YaHei" panose="020B0503020204020204" pitchFamily="34" charset="-122"/>
              </a:rPr>
              <a:t> How it coded ?</a:t>
            </a:r>
            <a:endParaRPr lang="en-US" altLang="zh-CN" sz="2000" b="1" dirty="0">
              <a:solidFill>
                <a:schemeClr val="bg1"/>
              </a:solidFill>
              <a:latin typeface="Microsoft YaHei" panose="020B0503020204020204" pitchFamily="34" charset="-122"/>
              <a:ea typeface="Microsoft YaHei" panose="020B0503020204020204" pitchFamily="34" charset="-122"/>
            </a:endParaRPr>
          </a:p>
          <a:p>
            <a:pPr algn="just">
              <a:buFont typeface="Arial" panose="020B0604020202020204" pitchFamily="34" charset="0"/>
            </a:pP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5135" name="文本框 65"/>
          <p:cNvSpPr txBox="1"/>
          <p:nvPr/>
        </p:nvSpPr>
        <p:spPr>
          <a:xfrm>
            <a:off x="4729163" y="3806825"/>
            <a:ext cx="1147762" cy="675640"/>
          </a:xfrm>
          <a:prstGeom prst="rect">
            <a:avLst/>
          </a:prstGeom>
          <a:noFill/>
          <a:ln w="9525">
            <a:noFill/>
          </a:ln>
        </p:spPr>
        <p:txBody>
          <a:bodyPr anchor="t">
            <a:spAutoFit/>
          </a:bodyPr>
          <a:p>
            <a:pPr algn="just">
              <a:buFont typeface="Arial" panose="020B0604020202020204" pitchFamily="34" charset="0"/>
            </a:pPr>
            <a:r>
              <a:rPr lang="en-GB" altLang="en-US" sz="1400" b="1" dirty="0">
                <a:solidFill>
                  <a:schemeClr val="bg1"/>
                </a:solidFill>
                <a:latin typeface="Microsoft YaHei" panose="020B0503020204020204" pitchFamily="34" charset="-122"/>
                <a:ea typeface="Microsoft YaHei" panose="020B0503020204020204" pitchFamily="34" charset="-122"/>
              </a:rPr>
              <a:t>CODES</a:t>
            </a:r>
            <a:endParaRPr lang="en-US" altLang="zh-CN" sz="1400" b="1" dirty="0">
              <a:solidFill>
                <a:schemeClr val="bg1"/>
              </a:solidFill>
              <a:latin typeface="Microsoft YaHei" panose="020B0503020204020204" pitchFamily="34" charset="-122"/>
              <a:ea typeface="Microsoft YaHei" panose="020B0503020204020204" pitchFamily="34" charset="-122"/>
            </a:endParaRPr>
          </a:p>
          <a:p>
            <a:pPr algn="just">
              <a:buFont typeface="Arial" panose="020B0604020202020204" pitchFamily="34" charset="0"/>
            </a:pP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63" name="直接连接符 62"/>
          <p:cNvCxnSpPr/>
          <p:nvPr/>
        </p:nvCxnSpPr>
        <p:spPr>
          <a:xfrm>
            <a:off x="5902325" y="3706813"/>
            <a:ext cx="0" cy="381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12" name="文本框 65"/>
          <p:cNvSpPr txBox="1"/>
          <p:nvPr/>
        </p:nvSpPr>
        <p:spPr>
          <a:xfrm>
            <a:off x="2332038" y="1449388"/>
            <a:ext cx="1290638" cy="4524375"/>
          </a:xfrm>
          <a:prstGeom prst="rect">
            <a:avLst/>
          </a:prstGeom>
          <a:noFill/>
          <a:ln w="9525">
            <a:noFill/>
          </a:ln>
        </p:spPr>
        <p:txBody>
          <a:bodyPr vert="vert" anchor="t">
            <a:spAutoFit/>
          </a:bodyPr>
          <a:p>
            <a:pPr algn="just">
              <a:buFont typeface="Arial" panose="020B0604020202020204" pitchFamily="34" charset="0"/>
            </a:pPr>
            <a:r>
              <a:rPr lang="en-US" altLang="zh-CN" sz="7200" b="1" noProof="1" dirty="0">
                <a:solidFill>
                  <a:schemeClr val="bg1"/>
                </a:solidFill>
                <a:latin typeface="Microsoft YaHei" panose="020B0503020204020204" pitchFamily="34" charset="-122"/>
                <a:ea typeface="Microsoft YaHei" panose="020B0503020204020204" pitchFamily="34" charset="-122"/>
                <a:cs typeface="+mn-cs"/>
              </a:rPr>
              <a:t>contents</a:t>
            </a:r>
            <a:endParaRPr lang="en-US" altLang="zh-CN" sz="7200" b="1" noProof="1" dirty="0">
              <a:solidFill>
                <a:schemeClr val="bg1"/>
              </a:solidFill>
              <a:latin typeface="Microsoft YaHei" panose="020B0503020204020204" pitchFamily="34" charset="-122"/>
              <a:ea typeface="Microsoft YaHei" panose="020B0503020204020204" pitchFamily="34" charset="-122"/>
            </a:endParaRPr>
          </a:p>
        </p:txBody>
      </p:sp>
      <p:grpSp>
        <p:nvGrpSpPr>
          <p:cNvPr id="5141" name="组合 86"/>
          <p:cNvGrpSpPr/>
          <p:nvPr/>
        </p:nvGrpSpPr>
        <p:grpSpPr>
          <a:xfrm rot="-779889">
            <a:off x="8347710" y="246380"/>
            <a:ext cx="3823335" cy="3232150"/>
            <a:chOff x="7599443" y="15009"/>
            <a:chExt cx="4206750" cy="2920452"/>
          </a:xfrm>
          <a:solidFill>
            <a:schemeClr val="bg1">
              <a:lumMod val="95000"/>
            </a:schemeClr>
          </a:solidFill>
        </p:grpSpPr>
        <p:sp>
          <p:nvSpPr>
            <p:cNvPr id="88" name="等腰三角形 87"/>
            <p:cNvSpPr/>
            <p:nvPr/>
          </p:nvSpPr>
          <p:spPr>
            <a:xfrm rot="13570841">
              <a:off x="11467650" y="242814"/>
              <a:ext cx="128110" cy="34579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9" name="等腰三角形 88"/>
            <p:cNvSpPr/>
            <p:nvPr/>
          </p:nvSpPr>
          <p:spPr>
            <a:xfrm rot="15263054">
              <a:off x="10526928" y="186171"/>
              <a:ext cx="225446" cy="60852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0" name="等腰三角形 89"/>
            <p:cNvSpPr/>
            <p:nvPr/>
          </p:nvSpPr>
          <p:spPr>
            <a:xfrm rot="15263054">
              <a:off x="10369081" y="1397985"/>
              <a:ext cx="637027" cy="5520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1" name="直角三角形 90"/>
            <p:cNvSpPr/>
            <p:nvPr/>
          </p:nvSpPr>
          <p:spPr>
            <a:xfrm rot="11165260" flipV="1">
              <a:off x="11051450" y="844434"/>
              <a:ext cx="754743" cy="27157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 name="等腰三角形 91"/>
            <p:cNvSpPr/>
            <p:nvPr/>
          </p:nvSpPr>
          <p:spPr>
            <a:xfrm rot="10114597">
              <a:off x="8674647" y="15009"/>
              <a:ext cx="1043849" cy="899870"/>
            </a:xfrm>
            <a:prstGeom prst="triangle">
              <a:avLst>
                <a:gd name="adj" fmla="val 283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3" name="等腰三角形 92"/>
            <p:cNvSpPr/>
            <p:nvPr/>
          </p:nvSpPr>
          <p:spPr>
            <a:xfrm rot="2291006">
              <a:off x="9869229" y="2017087"/>
              <a:ext cx="809980" cy="513723"/>
            </a:xfrm>
            <a:prstGeom prst="triangle">
              <a:avLst>
                <a:gd name="adj" fmla="val 158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4" name="等腰三角形 93"/>
            <p:cNvSpPr/>
            <p:nvPr/>
          </p:nvSpPr>
          <p:spPr>
            <a:xfrm rot="5758459">
              <a:off x="7626791" y="1064829"/>
              <a:ext cx="1358894" cy="1413633"/>
            </a:xfrm>
            <a:prstGeom prst="triangle">
              <a:avLst>
                <a:gd name="adj" fmla="val 283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5" name="等腰三角形 94"/>
            <p:cNvSpPr/>
            <p:nvPr/>
          </p:nvSpPr>
          <p:spPr>
            <a:xfrm rot="15165992">
              <a:off x="8726989" y="2235920"/>
              <a:ext cx="856078" cy="542961"/>
            </a:xfrm>
            <a:prstGeom prst="triangle">
              <a:avLst>
                <a:gd name="adj" fmla="val 158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
          <p:cNvPicPr>
            <a:picLocks noChangeAspect="1"/>
          </p:cNvPicPr>
          <p:nvPr/>
        </p:nvPicPr>
        <p:blipFill>
          <a:blip r:embed="rId1"/>
          <a:srcRect t="7831" b="2434"/>
          <a:stretch>
            <a:fillRect/>
          </a:stretch>
        </p:blipFill>
        <p:spPr>
          <a:xfrm>
            <a:off x="0" y="0"/>
            <a:ext cx="12192000" cy="6858000"/>
          </a:xfrm>
          <a:prstGeom prst="rect">
            <a:avLst/>
          </a:prstGeom>
          <a:noFill/>
          <a:ln w="9525">
            <a:noFill/>
          </a:ln>
        </p:spPr>
      </p:pic>
      <p:grpSp>
        <p:nvGrpSpPr>
          <p:cNvPr id="6146" name="组合 4"/>
          <p:cNvGrpSpPr/>
          <p:nvPr/>
        </p:nvGrpSpPr>
        <p:grpSpPr>
          <a:xfrm>
            <a:off x="9002713" y="4562475"/>
            <a:ext cx="2867025" cy="2295525"/>
            <a:chOff x="8749768" y="4769949"/>
            <a:chExt cx="2867045" cy="1926643"/>
          </a:xfrm>
        </p:grpSpPr>
        <p:sp>
          <p:nvSpPr>
            <p:cNvPr id="44" name="等腰三角形 43"/>
            <p:cNvSpPr/>
            <p:nvPr/>
          </p:nvSpPr>
          <p:spPr>
            <a:xfrm rot="16819916">
              <a:off x="8825773" y="5143923"/>
              <a:ext cx="89485" cy="241539"/>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等腰三角形 44"/>
            <p:cNvSpPr/>
            <p:nvPr/>
          </p:nvSpPr>
          <p:spPr>
            <a:xfrm rot="18512129">
              <a:off x="9142869" y="5514012"/>
              <a:ext cx="360097" cy="5122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等腰三角形 45"/>
            <p:cNvSpPr/>
            <p:nvPr/>
          </p:nvSpPr>
          <p:spPr>
            <a:xfrm rot="7129723">
              <a:off x="9684431" y="4857297"/>
              <a:ext cx="444966" cy="385586"/>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直角三角形 46"/>
            <p:cNvSpPr/>
            <p:nvPr/>
          </p:nvSpPr>
          <p:spPr>
            <a:xfrm rot="14414335" flipV="1">
              <a:off x="8934334" y="4938674"/>
              <a:ext cx="527191" cy="189698"/>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 name="等腰三角形 47"/>
            <p:cNvSpPr/>
            <p:nvPr/>
          </p:nvSpPr>
          <p:spPr>
            <a:xfrm rot="1981266">
              <a:off x="9694542" y="6068029"/>
              <a:ext cx="729133" cy="628563"/>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等腰三角形 55"/>
            <p:cNvSpPr/>
            <p:nvPr/>
          </p:nvSpPr>
          <p:spPr>
            <a:xfrm rot="7535001">
              <a:off x="10140442" y="5256297"/>
              <a:ext cx="565774" cy="358838"/>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0" name="等腰三角形 59"/>
            <p:cNvSpPr/>
            <p:nvPr/>
          </p:nvSpPr>
          <p:spPr>
            <a:xfrm rot="19225128">
              <a:off x="10667620" y="5672412"/>
              <a:ext cx="949193" cy="987428"/>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等腰三角形 63"/>
            <p:cNvSpPr/>
            <p:nvPr/>
          </p:nvSpPr>
          <p:spPr>
            <a:xfrm rot="7032661">
              <a:off x="10779814" y="5194440"/>
              <a:ext cx="597974" cy="379260"/>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6155" name="组合 5"/>
          <p:cNvGrpSpPr/>
          <p:nvPr/>
        </p:nvGrpSpPr>
        <p:grpSpPr>
          <a:xfrm>
            <a:off x="2416175" y="2357438"/>
            <a:ext cx="7108825" cy="1970087"/>
            <a:chOff x="2636598" y="2366693"/>
            <a:chExt cx="7109701" cy="1969133"/>
          </a:xfrm>
        </p:grpSpPr>
        <p:grpSp>
          <p:nvGrpSpPr>
            <p:cNvPr id="6156" name="组合 30"/>
            <p:cNvGrpSpPr/>
            <p:nvPr/>
          </p:nvGrpSpPr>
          <p:grpSpPr>
            <a:xfrm flipH="1">
              <a:off x="5235530" y="2719789"/>
              <a:ext cx="4510769" cy="715744"/>
              <a:chOff x="3744686" y="2554536"/>
              <a:chExt cx="3329214" cy="528262"/>
            </a:xfrm>
          </p:grpSpPr>
          <p:cxnSp>
            <p:nvCxnSpPr>
              <p:cNvPr id="32" name="直接连接符 31"/>
              <p:cNvCxnSpPr/>
              <p:nvPr/>
            </p:nvCxnSpPr>
            <p:spPr>
              <a:xfrm>
                <a:off x="3744686" y="2554536"/>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785205" y="2585684"/>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grpSp>
          <p:nvGrpSpPr>
            <p:cNvPr id="6159" name="组合 34"/>
            <p:cNvGrpSpPr/>
            <p:nvPr/>
          </p:nvGrpSpPr>
          <p:grpSpPr>
            <a:xfrm flipH="1">
              <a:off x="2962938" y="3615781"/>
              <a:ext cx="4510769" cy="720045"/>
              <a:chOff x="4705998" y="3629212"/>
              <a:chExt cx="3329214" cy="531436"/>
            </a:xfrm>
          </p:grpSpPr>
          <p:cxnSp>
            <p:nvCxnSpPr>
              <p:cNvPr id="36" name="直接连接符 35"/>
              <p:cNvCxnSpPr/>
              <p:nvPr/>
            </p:nvCxnSpPr>
            <p:spPr>
              <a:xfrm rot="10800000">
                <a:off x="4705998" y="4160648"/>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0800000">
                <a:off x="7999304" y="3629212"/>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sp>
          <p:nvSpPr>
            <p:cNvPr id="6162" name="文本框 65"/>
            <p:cNvSpPr txBox="1"/>
            <p:nvPr/>
          </p:nvSpPr>
          <p:spPr>
            <a:xfrm>
              <a:off x="3236913" y="3023036"/>
              <a:ext cx="6344271" cy="829543"/>
            </a:xfrm>
            <a:prstGeom prst="rect">
              <a:avLst/>
            </a:prstGeom>
            <a:noFill/>
            <a:ln w="9525">
              <a:noFill/>
            </a:ln>
          </p:spPr>
          <p:txBody>
            <a:bodyPr anchor="t">
              <a:spAutoFit/>
            </a:bodyPr>
            <a:p>
              <a:pPr algn="ctr">
                <a:buFont typeface="Arial" panose="020B0604020202020204" pitchFamily="34" charset="0"/>
              </a:pPr>
              <a:r>
                <a:rPr lang="en-GB" altLang="en-US" sz="4800" b="1" dirty="0">
                  <a:solidFill>
                    <a:schemeClr val="bg1"/>
                  </a:solidFill>
                  <a:latin typeface="Microsoft YaHei" panose="020B0503020204020204" pitchFamily="34" charset="-122"/>
                  <a:ea typeface="Microsoft YaHei" panose="020B0503020204020204" pitchFamily="34" charset="-122"/>
                </a:rPr>
                <a:t>What it is ?</a:t>
              </a:r>
              <a:endParaRPr lang="en-GB" altLang="en-US" sz="4800" b="1" dirty="0">
                <a:solidFill>
                  <a:schemeClr val="bg1"/>
                </a:solidFill>
                <a:latin typeface="Microsoft YaHei" panose="020B0503020204020204" pitchFamily="34" charset="-122"/>
                <a:ea typeface="Microsoft YaHei" panose="020B0503020204020204" pitchFamily="34" charset="-122"/>
              </a:endParaRPr>
            </a:p>
          </p:txBody>
        </p:sp>
        <p:sp>
          <p:nvSpPr>
            <p:cNvPr id="6163" name="文本框 65"/>
            <p:cNvSpPr txBox="1"/>
            <p:nvPr/>
          </p:nvSpPr>
          <p:spPr>
            <a:xfrm>
              <a:off x="2636598" y="2366693"/>
              <a:ext cx="2331481" cy="583470"/>
            </a:xfrm>
            <a:prstGeom prst="rect">
              <a:avLst/>
            </a:prstGeom>
            <a:noFill/>
            <a:ln w="9525">
              <a:noFill/>
            </a:ln>
          </p:spPr>
          <p:txBody>
            <a:bodyPr anchor="t">
              <a:spAutoFit/>
            </a:bodyPr>
            <a:p>
              <a:pPr algn="just">
                <a:buFont typeface="Arial" panose="020B0604020202020204" pitchFamily="34" charset="0"/>
              </a:pPr>
              <a:r>
                <a:rPr lang="en-US" altLang="zh-CN" sz="3200" b="1" dirty="0">
                  <a:solidFill>
                    <a:schemeClr val="bg1"/>
                  </a:solidFill>
                  <a:latin typeface="Microsoft YaHei" panose="020B0503020204020204" pitchFamily="34" charset="-122"/>
                  <a:ea typeface="Microsoft YaHei" panose="020B0503020204020204" pitchFamily="34" charset="-122"/>
                </a:rPr>
                <a:t>Chapter 1</a:t>
              </a:r>
              <a:endParaRPr lang="en-US" altLang="zh-CN" sz="3200" b="1"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5" name="AutoShape 7"/>
          <p:cNvSpPr>
            <a:spLocks noChangeArrowheads="1"/>
          </p:cNvSpPr>
          <p:nvPr/>
        </p:nvSpPr>
        <p:spPr bwMode="gray">
          <a:xfrm rot="9044363">
            <a:off x="4309745" y="4565650"/>
            <a:ext cx="5694045" cy="1295400"/>
          </a:xfrm>
          <a:prstGeom prst="chevron">
            <a:avLst>
              <a:gd name="adj" fmla="val 28644"/>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7170" name="文本框 65"/>
          <p:cNvSpPr txBox="1"/>
          <p:nvPr/>
        </p:nvSpPr>
        <p:spPr>
          <a:xfrm>
            <a:off x="882650" y="215900"/>
            <a:ext cx="3390900" cy="460375"/>
          </a:xfrm>
          <a:prstGeom prst="rect">
            <a:avLst/>
          </a:prstGeom>
          <a:noFill/>
          <a:ln w="9525">
            <a:noFill/>
          </a:ln>
        </p:spPr>
        <p:txBody>
          <a:bodyPr wrap="square" anchor="t">
            <a:spAutoFit/>
          </a:bodyPr>
          <a:p>
            <a:pPr algn="just">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Add your title here</a:t>
            </a:r>
            <a:endParaRPr lang="en-US" altLang="zh-CN" sz="2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descr="Screenshot 2021-03-14 225140"/>
          <p:cNvPicPr>
            <a:picLocks noChangeAspect="1"/>
          </p:cNvPicPr>
          <p:nvPr/>
        </p:nvPicPr>
        <p:blipFill>
          <a:blip r:embed="rId2"/>
          <a:stretch>
            <a:fillRect/>
          </a:stretch>
        </p:blipFill>
        <p:spPr>
          <a:xfrm>
            <a:off x="501650" y="1075055"/>
            <a:ext cx="6659245" cy="5380355"/>
          </a:xfrm>
          <a:prstGeom prst="rect">
            <a:avLst/>
          </a:prstGeom>
          <a:ln>
            <a:noFill/>
          </a:ln>
        </p:spPr>
      </p:pic>
      <p:grpSp>
        <p:nvGrpSpPr>
          <p:cNvPr id="7171" name="组合 21"/>
          <p:cNvGrpSpPr/>
          <p:nvPr/>
        </p:nvGrpSpPr>
        <p:grpSpPr>
          <a:xfrm rot="-779889">
            <a:off x="134938" y="239713"/>
            <a:ext cx="796925" cy="504825"/>
            <a:chOff x="7734796" y="351678"/>
            <a:chExt cx="4071397" cy="2583783"/>
          </a:xfrm>
        </p:grpSpPr>
        <p:sp>
          <p:nvSpPr>
            <p:cNvPr id="23" name="等腰三角形 22"/>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等腰三角形 23"/>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等腰三角形 24"/>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直角三角形 25"/>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等腰三角形 26"/>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等腰三角形 27"/>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等腰三角形 28"/>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6" name="AutoShape 8"/>
          <p:cNvSpPr>
            <a:spLocks noChangeArrowheads="1"/>
          </p:cNvSpPr>
          <p:nvPr/>
        </p:nvSpPr>
        <p:spPr bwMode="gray">
          <a:xfrm rot="16200000">
            <a:off x="9342755" y="1927860"/>
            <a:ext cx="1286510" cy="1193800"/>
          </a:xfrm>
          <a:prstGeom prst="chevron">
            <a:avLst>
              <a:gd name="adj" fmla="val 2867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17" name="AutoShape 9"/>
          <p:cNvSpPr>
            <a:spLocks noChangeArrowheads="1"/>
          </p:cNvSpPr>
          <p:nvPr/>
        </p:nvSpPr>
        <p:spPr bwMode="gray">
          <a:xfrm rot="1788254">
            <a:off x="10324465" y="3430905"/>
            <a:ext cx="1030605" cy="1241425"/>
          </a:xfrm>
          <a:prstGeom prst="chevron">
            <a:avLst>
              <a:gd name="adj" fmla="val 2867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7186" name="Rectangle 11"/>
          <p:cNvSpPr/>
          <p:nvPr/>
        </p:nvSpPr>
        <p:spPr>
          <a:xfrm>
            <a:off x="5089525" y="1690688"/>
            <a:ext cx="1927225" cy="306705"/>
          </a:xfrm>
          <a:prstGeom prst="rect">
            <a:avLst/>
          </a:prstGeom>
          <a:noFill/>
          <a:ln w="9525">
            <a:noFill/>
          </a:ln>
        </p:spPr>
        <p:txBody>
          <a:bodyPr anchor="t">
            <a:spAutoFit/>
          </a:bodyPr>
          <a:p>
            <a:pPr algn="ctr">
              <a:buFont typeface="Arial" panose="020B0604020202020204" pitchFamily="34" charset="0"/>
            </a:pPr>
            <a:endParaRPr lang="en-US" altLang="zh-CN" sz="1400" b="1" dirty="0">
              <a:solidFill>
                <a:schemeClr val="bg1"/>
              </a:solidFill>
              <a:latin typeface="Microsoft YaHei" panose="020B0503020204020204" pitchFamily="34" charset="-122"/>
              <a:ea typeface="Microsoft YaHei" panose="020B0503020204020204" pitchFamily="34" charset="-122"/>
            </a:endParaRPr>
          </a:p>
        </p:txBody>
      </p:sp>
      <p:sp>
        <p:nvSpPr>
          <p:cNvPr id="7191" name="TextBox 19"/>
          <p:cNvSpPr txBox="1"/>
          <p:nvPr/>
        </p:nvSpPr>
        <p:spPr>
          <a:xfrm>
            <a:off x="8217535" y="1422400"/>
            <a:ext cx="2159000" cy="706755"/>
          </a:xfrm>
          <a:prstGeom prst="rect">
            <a:avLst/>
          </a:prstGeom>
          <a:noFill/>
          <a:ln w="9525">
            <a:noFill/>
          </a:ln>
        </p:spPr>
        <p:txBody>
          <a:bodyPr wrap="square" anchor="t">
            <a:spAutoFit/>
          </a:bodyPr>
          <a:p>
            <a:pPr algn="l">
              <a:buFont typeface="Arial" panose="020B0604020202020204" pitchFamily="34" charset="0"/>
            </a:pPr>
            <a:r>
              <a:rPr lang="en-GB" altLang="en-US" sz="2000" b="1" dirty="0">
                <a:solidFill>
                  <a:schemeClr val="bg1"/>
                </a:solidFill>
                <a:latin typeface="Microsoft YaHei" panose="020B0503020204020204" pitchFamily="34" charset="-122"/>
                <a:ea typeface="Microsoft YaHei" panose="020B0503020204020204" pitchFamily="34" charset="-122"/>
              </a:rPr>
              <a:t>it is Desktop Assistant</a:t>
            </a:r>
            <a:endParaRPr lang="en-GB"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3" name="Text Box 2"/>
          <p:cNvSpPr txBox="1"/>
          <p:nvPr/>
        </p:nvSpPr>
        <p:spPr>
          <a:xfrm>
            <a:off x="8743950" y="2261870"/>
            <a:ext cx="3043555" cy="2584450"/>
          </a:xfrm>
          <a:prstGeom prst="rect">
            <a:avLst/>
          </a:prstGeom>
          <a:noFill/>
        </p:spPr>
        <p:txBody>
          <a:bodyPr wrap="square" rtlCol="0">
            <a:spAutoFit/>
          </a:bodyPr>
          <a:p>
            <a:r>
              <a:rPr lang="en-GB" altLang="en-US" b="1"/>
              <a:t>STAR is a simple desktop assistant created using python a high level programming language</a:t>
            </a:r>
            <a:endParaRPr lang="en-GB" altLang="en-US" b="1"/>
          </a:p>
          <a:p>
            <a:r>
              <a:rPr lang="en-GB" altLang="en-US" b="1"/>
              <a:t>and various other modules and APIs since, it is a interactive application you can have a conversation with it when you are bored</a:t>
            </a:r>
            <a:endParaRPr lang="en-GB" altLang="en-US" b="1"/>
          </a:p>
        </p:txBody>
      </p:sp>
      <p:sp>
        <p:nvSpPr>
          <p:cNvPr id="4" name="Text Box 3"/>
          <p:cNvSpPr txBox="1"/>
          <p:nvPr/>
        </p:nvSpPr>
        <p:spPr>
          <a:xfrm>
            <a:off x="7894320" y="5201285"/>
            <a:ext cx="2687955" cy="1014730"/>
          </a:xfrm>
          <a:prstGeom prst="rect">
            <a:avLst/>
          </a:prstGeom>
          <a:noFill/>
        </p:spPr>
        <p:txBody>
          <a:bodyPr wrap="square" rtlCol="0">
            <a:spAutoFit/>
          </a:bodyPr>
          <a:p>
            <a:r>
              <a:rPr lang="en-GB" altLang="en-US" sz="2000">
                <a:solidFill>
                  <a:schemeClr val="bg1"/>
                </a:solidFill>
              </a:rPr>
              <a:t>just say “STAR” it will and answer your commands </a:t>
            </a:r>
            <a:endParaRPr lang="en-GB" altLang="en-US" sz="2000">
              <a:solidFill>
                <a:schemeClr val="bg1"/>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t="7831" b="2434"/>
          <a:stretch>
            <a:fillRect/>
          </a:stretch>
        </p:blipFill>
        <p:spPr>
          <a:xfrm>
            <a:off x="0" y="0"/>
            <a:ext cx="12192000" cy="6858000"/>
          </a:xfrm>
          <a:prstGeom prst="rect">
            <a:avLst/>
          </a:prstGeom>
          <a:noFill/>
          <a:ln w="9525">
            <a:noFill/>
          </a:ln>
        </p:spPr>
      </p:pic>
      <p:grpSp>
        <p:nvGrpSpPr>
          <p:cNvPr id="12290" name="组合 4"/>
          <p:cNvGrpSpPr/>
          <p:nvPr/>
        </p:nvGrpSpPr>
        <p:grpSpPr>
          <a:xfrm>
            <a:off x="7124065" y="2753995"/>
            <a:ext cx="4745990" cy="4104005"/>
            <a:chOff x="8749768" y="4769949"/>
            <a:chExt cx="2867045" cy="1926643"/>
          </a:xfrm>
        </p:grpSpPr>
        <p:sp>
          <p:nvSpPr>
            <p:cNvPr id="44" name="等腰三角形 43"/>
            <p:cNvSpPr/>
            <p:nvPr/>
          </p:nvSpPr>
          <p:spPr>
            <a:xfrm rot="16819916">
              <a:off x="8825773" y="5143923"/>
              <a:ext cx="89485" cy="241539"/>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等腰三角形 44"/>
            <p:cNvSpPr/>
            <p:nvPr/>
          </p:nvSpPr>
          <p:spPr>
            <a:xfrm rot="18512129">
              <a:off x="9142869" y="5514012"/>
              <a:ext cx="360097" cy="5122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等腰三角形 45"/>
            <p:cNvSpPr/>
            <p:nvPr/>
          </p:nvSpPr>
          <p:spPr>
            <a:xfrm rot="7129723">
              <a:off x="9684431" y="4857297"/>
              <a:ext cx="444966" cy="385586"/>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直角三角形 46"/>
            <p:cNvSpPr/>
            <p:nvPr/>
          </p:nvSpPr>
          <p:spPr>
            <a:xfrm rot="14414335" flipV="1">
              <a:off x="8934334" y="4938674"/>
              <a:ext cx="527191" cy="189698"/>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 name="等腰三角形 47"/>
            <p:cNvSpPr/>
            <p:nvPr/>
          </p:nvSpPr>
          <p:spPr>
            <a:xfrm rot="1981266">
              <a:off x="9694542" y="6068029"/>
              <a:ext cx="729133" cy="628563"/>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等腰三角形 55"/>
            <p:cNvSpPr/>
            <p:nvPr/>
          </p:nvSpPr>
          <p:spPr>
            <a:xfrm rot="7535001">
              <a:off x="10140442" y="5256297"/>
              <a:ext cx="565774" cy="358838"/>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0" name="等腰三角形 59"/>
            <p:cNvSpPr/>
            <p:nvPr/>
          </p:nvSpPr>
          <p:spPr>
            <a:xfrm rot="19225128">
              <a:off x="10667620" y="5672412"/>
              <a:ext cx="949193" cy="987428"/>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等腰三角形 63"/>
            <p:cNvSpPr/>
            <p:nvPr/>
          </p:nvSpPr>
          <p:spPr>
            <a:xfrm rot="7032661">
              <a:off x="10779814" y="5194440"/>
              <a:ext cx="597974" cy="379260"/>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2299" name="组合 5"/>
          <p:cNvGrpSpPr/>
          <p:nvPr/>
        </p:nvGrpSpPr>
        <p:grpSpPr>
          <a:xfrm>
            <a:off x="2495550" y="2352675"/>
            <a:ext cx="7029450" cy="1974850"/>
            <a:chOff x="2715355" y="2360979"/>
            <a:chExt cx="7030944" cy="1974847"/>
          </a:xfrm>
        </p:grpSpPr>
        <p:grpSp>
          <p:nvGrpSpPr>
            <p:cNvPr id="12300" name="组合 30"/>
            <p:cNvGrpSpPr/>
            <p:nvPr/>
          </p:nvGrpSpPr>
          <p:grpSpPr>
            <a:xfrm flipH="1">
              <a:off x="5235530" y="2719789"/>
              <a:ext cx="4510769" cy="715744"/>
              <a:chOff x="3744686" y="2554536"/>
              <a:chExt cx="3329214" cy="528262"/>
            </a:xfrm>
          </p:grpSpPr>
          <p:cxnSp>
            <p:nvCxnSpPr>
              <p:cNvPr id="32" name="直接连接符 31"/>
              <p:cNvCxnSpPr/>
              <p:nvPr/>
            </p:nvCxnSpPr>
            <p:spPr>
              <a:xfrm>
                <a:off x="3744686" y="2554536"/>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785205" y="2585684"/>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grpSp>
          <p:nvGrpSpPr>
            <p:cNvPr id="12303" name="组合 34"/>
            <p:cNvGrpSpPr/>
            <p:nvPr/>
          </p:nvGrpSpPr>
          <p:grpSpPr>
            <a:xfrm flipH="1">
              <a:off x="2962938" y="3615781"/>
              <a:ext cx="4510769" cy="720045"/>
              <a:chOff x="4705998" y="3629212"/>
              <a:chExt cx="3329214" cy="531436"/>
            </a:xfrm>
          </p:grpSpPr>
          <p:cxnSp>
            <p:nvCxnSpPr>
              <p:cNvPr id="36" name="直接连接符 35"/>
              <p:cNvCxnSpPr/>
              <p:nvPr/>
            </p:nvCxnSpPr>
            <p:spPr>
              <a:xfrm rot="10800000">
                <a:off x="4705998" y="4160648"/>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0800000">
                <a:off x="7999304" y="3629212"/>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sp>
          <p:nvSpPr>
            <p:cNvPr id="12306" name="文本框 65"/>
            <p:cNvSpPr txBox="1"/>
            <p:nvPr/>
          </p:nvSpPr>
          <p:spPr>
            <a:xfrm>
              <a:off x="3196264" y="3073193"/>
              <a:ext cx="6344271" cy="1014728"/>
            </a:xfrm>
            <a:prstGeom prst="rect">
              <a:avLst/>
            </a:prstGeom>
            <a:noFill/>
            <a:ln w="9525">
              <a:noFill/>
            </a:ln>
          </p:spPr>
          <p:txBody>
            <a:bodyPr anchor="t">
              <a:spAutoFit/>
            </a:bodyPr>
            <a:p>
              <a:pPr algn="ctr">
                <a:buFont typeface="Arial" panose="020B0604020202020204" pitchFamily="34" charset="0"/>
              </a:pPr>
              <a:r>
                <a:rPr lang="en-GB" altLang="en-US" sz="6000" b="1" dirty="0">
                  <a:solidFill>
                    <a:schemeClr val="bg1"/>
                  </a:solidFill>
                  <a:latin typeface="Microsoft YaHei" panose="020B0503020204020204" pitchFamily="34" charset="-122"/>
                  <a:ea typeface="Microsoft YaHei" panose="020B0503020204020204" pitchFamily="34" charset="-122"/>
                </a:rPr>
                <a:t>How it works ?</a:t>
              </a:r>
              <a:r>
                <a:rPr lang="en-US" altLang="zh-CN" sz="6000" b="1" dirty="0">
                  <a:solidFill>
                    <a:schemeClr val="bg1"/>
                  </a:solidFill>
                  <a:latin typeface="Microsoft YaHei" panose="020B0503020204020204" pitchFamily="34" charset="-122"/>
                  <a:ea typeface="Microsoft YaHei" panose="020B0503020204020204" pitchFamily="34" charset="-122"/>
                </a:rPr>
                <a:t> </a:t>
              </a:r>
              <a:endParaRPr lang="en-US" altLang="zh-CN" sz="6000" b="1" dirty="0">
                <a:solidFill>
                  <a:schemeClr val="bg1"/>
                </a:solidFill>
                <a:latin typeface="Microsoft YaHei" panose="020B0503020204020204" pitchFamily="34" charset="-122"/>
                <a:ea typeface="Microsoft YaHei" panose="020B0503020204020204" pitchFamily="34" charset="-122"/>
              </a:endParaRPr>
            </a:p>
          </p:txBody>
        </p:sp>
        <p:sp>
          <p:nvSpPr>
            <p:cNvPr id="12307" name="文本框 65"/>
            <p:cNvSpPr txBox="1"/>
            <p:nvPr/>
          </p:nvSpPr>
          <p:spPr>
            <a:xfrm>
              <a:off x="2715355" y="2360979"/>
              <a:ext cx="2331481" cy="1476136"/>
            </a:xfrm>
            <a:prstGeom prst="rect">
              <a:avLst/>
            </a:prstGeom>
            <a:noFill/>
            <a:ln w="9525">
              <a:noFill/>
            </a:ln>
          </p:spPr>
          <p:txBody>
            <a:bodyPr anchor="t">
              <a:spAutoFit/>
            </a:bodyPr>
            <a:p>
              <a:pPr algn="just">
                <a:buFont typeface="Arial" panose="020B0604020202020204" pitchFamily="34" charset="0"/>
              </a:pPr>
              <a:r>
                <a:rPr lang="en-US" altLang="zh-CN" sz="3200" b="1" dirty="0">
                  <a:solidFill>
                    <a:schemeClr val="bg1"/>
                  </a:solidFill>
                  <a:latin typeface="Microsoft YaHei" panose="020B0503020204020204" pitchFamily="34" charset="-122"/>
                  <a:ea typeface="Microsoft YaHei" panose="020B0503020204020204" pitchFamily="34" charset="-122"/>
                </a:rPr>
                <a:t>Chapter</a:t>
              </a:r>
              <a:r>
                <a:rPr lang="en-US" altLang="zh-CN" sz="3600" b="1" dirty="0">
                  <a:solidFill>
                    <a:schemeClr val="bg1"/>
                  </a:solidFill>
                  <a:latin typeface="Microsoft YaHei" panose="020B0503020204020204" pitchFamily="34" charset="-122"/>
                  <a:ea typeface="Microsoft YaHei" panose="020B0503020204020204" pitchFamily="34" charset="-122"/>
                </a:rPr>
                <a:t> 2</a:t>
              </a:r>
              <a:endParaRPr lang="en-US" altLang="zh-CN" sz="5400" b="1" dirty="0">
                <a:solidFill>
                  <a:schemeClr val="bg1"/>
                </a:solidFill>
                <a:latin typeface="Microsoft YaHei" panose="020B0503020204020204" pitchFamily="34" charset="-122"/>
                <a:ea typeface="Microsoft YaHei" panose="020B0503020204020204" pitchFamily="34" charset="-122"/>
              </a:endParaRPr>
            </a:p>
            <a:p>
              <a:pPr algn="just">
                <a:buFont typeface="Arial" panose="020B0604020202020204" pitchFamily="34" charset="0"/>
              </a:pPr>
              <a:endParaRPr lang="zh-CN" altLang="en-US" sz="5400" b="1"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6386" name="文本框 65"/>
          <p:cNvSpPr txBox="1"/>
          <p:nvPr/>
        </p:nvSpPr>
        <p:spPr>
          <a:xfrm>
            <a:off x="882650" y="252730"/>
            <a:ext cx="4663440" cy="829945"/>
          </a:xfrm>
          <a:prstGeom prst="rect">
            <a:avLst/>
          </a:prstGeom>
          <a:noFill/>
          <a:ln w="9525">
            <a:noFill/>
          </a:ln>
        </p:spPr>
        <p:txBody>
          <a:bodyPr wrap="square" anchor="t">
            <a:spAutoFit/>
          </a:bodyPr>
          <a:p>
            <a:pPr algn="just">
              <a:buFont typeface="Arial" panose="020B0604020202020204" pitchFamily="34" charset="0"/>
            </a:pPr>
            <a:r>
              <a:rPr lang="en-GB" altLang="en-US" sz="2400" b="1" dirty="0">
                <a:solidFill>
                  <a:schemeClr val="bg1"/>
                </a:solidFill>
                <a:latin typeface="Microsoft YaHei" panose="020B0503020204020204" pitchFamily="34" charset="-122"/>
                <a:ea typeface="Microsoft YaHei" panose="020B0503020204020204" pitchFamily="34" charset="-122"/>
              </a:rPr>
              <a:t>How it actually works ?</a:t>
            </a:r>
            <a:endParaRPr lang="en-US" altLang="zh-CN" sz="2400" b="1" dirty="0">
              <a:solidFill>
                <a:schemeClr val="bg1"/>
              </a:solidFill>
              <a:latin typeface="Microsoft YaHei" panose="020B0503020204020204" pitchFamily="34" charset="-122"/>
              <a:ea typeface="Microsoft YaHei" panose="020B0503020204020204" pitchFamily="34" charset="-122"/>
            </a:endParaRPr>
          </a:p>
          <a:p>
            <a:pPr algn="just">
              <a:buFont typeface="Arial" panose="020B0604020202020204" pitchFamily="34" charset="0"/>
            </a:pPr>
            <a:endParaRPr lang="en-US" altLang="zh-CN" sz="2400" b="1" dirty="0">
              <a:solidFill>
                <a:schemeClr val="bg1"/>
              </a:solidFill>
              <a:latin typeface="Microsoft YaHei" panose="020B0503020204020204" pitchFamily="34" charset="-122"/>
              <a:ea typeface="Microsoft YaHei" panose="020B0503020204020204" pitchFamily="34" charset="-122"/>
            </a:endParaRPr>
          </a:p>
        </p:txBody>
      </p:sp>
      <p:grpSp>
        <p:nvGrpSpPr>
          <p:cNvPr id="16387" name="组合 21"/>
          <p:cNvGrpSpPr/>
          <p:nvPr/>
        </p:nvGrpSpPr>
        <p:grpSpPr>
          <a:xfrm rot="-779889">
            <a:off x="134938" y="239713"/>
            <a:ext cx="796925" cy="504825"/>
            <a:chOff x="7734796" y="351678"/>
            <a:chExt cx="4071397" cy="2583783"/>
          </a:xfrm>
        </p:grpSpPr>
        <p:sp>
          <p:nvSpPr>
            <p:cNvPr id="23" name="等腰三角形 22"/>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等腰三角形 23"/>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等腰三角形 24"/>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直角三角形 25"/>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等腰三角形 26"/>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等腰三角形 27"/>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等腰三角形 28"/>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3" name="任意多边形 12"/>
          <p:cNvSpPr/>
          <p:nvPr/>
        </p:nvSpPr>
        <p:spPr>
          <a:xfrm>
            <a:off x="3199130" y="5236210"/>
            <a:ext cx="8900160" cy="1138555"/>
          </a:xfrm>
          <a:custGeom>
            <a:avLst/>
            <a:gdLst>
              <a:gd name="connsiteX0" fmla="*/ 1670218 w 8266840"/>
              <a:gd name="connsiteY0" fmla="*/ 0 h 1251553"/>
              <a:gd name="connsiteX1" fmla="*/ 7914100 w 8266840"/>
              <a:gd name="connsiteY1" fmla="*/ 0 h 1251553"/>
              <a:gd name="connsiteX2" fmla="*/ 8266840 w 8266840"/>
              <a:gd name="connsiteY2" fmla="*/ 0 h 1251553"/>
              <a:gd name="connsiteX3" fmla="*/ 8266840 w 8266840"/>
              <a:gd name="connsiteY3" fmla="*/ 1245964 h 1251553"/>
              <a:gd name="connsiteX4" fmla="*/ 7914100 w 8266840"/>
              <a:gd name="connsiteY4" fmla="*/ 1245964 h 1251553"/>
              <a:gd name="connsiteX5" fmla="*/ 7914100 w 8266840"/>
              <a:gd name="connsiteY5" fmla="*/ 1251553 h 1251553"/>
              <a:gd name="connsiteX6" fmla="*/ 0 w 8266840"/>
              <a:gd name="connsiteY6" fmla="*/ 1251553 h 1251553"/>
              <a:gd name="connsiteX7" fmla="*/ 0 w 8266840"/>
              <a:gd name="connsiteY7" fmla="*/ 1240469 h 1251553"/>
              <a:gd name="connsiteX8" fmla="*/ 199078 w 8266840"/>
              <a:gd name="connsiteY8" fmla="*/ 1210086 h 1251553"/>
              <a:gd name="connsiteX9" fmla="*/ 1668403 w 8266840"/>
              <a:gd name="connsiteY9" fmla="*/ 4960 h 12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66840" h="1251553">
                <a:moveTo>
                  <a:pt x="1670218" y="0"/>
                </a:moveTo>
                <a:lnTo>
                  <a:pt x="7914100" y="0"/>
                </a:lnTo>
                <a:lnTo>
                  <a:pt x="8266840" y="0"/>
                </a:lnTo>
                <a:lnTo>
                  <a:pt x="8266840" y="1245964"/>
                </a:lnTo>
                <a:lnTo>
                  <a:pt x="7914100" y="1245964"/>
                </a:lnTo>
                <a:lnTo>
                  <a:pt x="7914100" y="1251553"/>
                </a:lnTo>
                <a:lnTo>
                  <a:pt x="0" y="1251553"/>
                </a:lnTo>
                <a:lnTo>
                  <a:pt x="0" y="1240469"/>
                </a:lnTo>
                <a:lnTo>
                  <a:pt x="199078" y="1210086"/>
                </a:lnTo>
                <a:cubicBezTo>
                  <a:pt x="863421" y="1074142"/>
                  <a:pt x="1410194" y="615436"/>
                  <a:pt x="1668403" y="496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ea"/>
              <a:ea typeface="+mn-ea"/>
              <a:cs typeface="+mn-cs"/>
            </a:endParaRPr>
          </a:p>
        </p:txBody>
      </p:sp>
      <p:sp>
        <p:nvSpPr>
          <p:cNvPr id="14" name="任意多边形 13"/>
          <p:cNvSpPr/>
          <p:nvPr/>
        </p:nvSpPr>
        <p:spPr>
          <a:xfrm>
            <a:off x="5067935" y="3004185"/>
            <a:ext cx="7031355" cy="2083435"/>
          </a:xfrm>
          <a:custGeom>
            <a:avLst/>
            <a:gdLst>
              <a:gd name="connsiteX0" fmla="*/ 0 w 6536692"/>
              <a:gd name="connsiteY0" fmla="*/ 0 h 1251553"/>
              <a:gd name="connsiteX1" fmla="*/ 6183952 w 6536692"/>
              <a:gd name="connsiteY1" fmla="*/ 0 h 1251553"/>
              <a:gd name="connsiteX2" fmla="*/ 6536692 w 6536692"/>
              <a:gd name="connsiteY2" fmla="*/ 0 h 1251553"/>
              <a:gd name="connsiteX3" fmla="*/ 6536692 w 6536692"/>
              <a:gd name="connsiteY3" fmla="*/ 1251553 h 1251553"/>
              <a:gd name="connsiteX4" fmla="*/ 6183952 w 6536692"/>
              <a:gd name="connsiteY4" fmla="*/ 1251553 h 1251553"/>
              <a:gd name="connsiteX5" fmla="*/ 0 w 6536692"/>
              <a:gd name="connsiteY5" fmla="*/ 1251553 h 1251553"/>
              <a:gd name="connsiteX6" fmla="*/ 6890 w 6536692"/>
              <a:gd name="connsiteY6" fmla="*/ 1232727 h 1251553"/>
              <a:gd name="connsiteX7" fmla="*/ 98652 w 6536692"/>
              <a:gd name="connsiteY7" fmla="*/ 625776 h 1251553"/>
              <a:gd name="connsiteX8" fmla="*/ 6890 w 6536692"/>
              <a:gd name="connsiteY8" fmla="*/ 18825 h 12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6692" h="1251553">
                <a:moveTo>
                  <a:pt x="0" y="0"/>
                </a:moveTo>
                <a:lnTo>
                  <a:pt x="6183952" y="0"/>
                </a:lnTo>
                <a:lnTo>
                  <a:pt x="6536692" y="0"/>
                </a:lnTo>
                <a:lnTo>
                  <a:pt x="6536692" y="1251553"/>
                </a:lnTo>
                <a:lnTo>
                  <a:pt x="6183952" y="1251553"/>
                </a:lnTo>
                <a:lnTo>
                  <a:pt x="0" y="1251553"/>
                </a:lnTo>
                <a:lnTo>
                  <a:pt x="6890" y="1232727"/>
                </a:lnTo>
                <a:cubicBezTo>
                  <a:pt x="66526" y="1040992"/>
                  <a:pt x="98652" y="837136"/>
                  <a:pt x="98652" y="625776"/>
                </a:cubicBezTo>
                <a:cubicBezTo>
                  <a:pt x="98652" y="414417"/>
                  <a:pt x="66526" y="210561"/>
                  <a:pt x="6890" y="1882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15" name="任意多边形 14"/>
          <p:cNvSpPr/>
          <p:nvPr/>
        </p:nvSpPr>
        <p:spPr>
          <a:xfrm>
            <a:off x="3199130" y="878840"/>
            <a:ext cx="8027670" cy="2049145"/>
          </a:xfrm>
          <a:custGeom>
            <a:avLst/>
            <a:gdLst>
              <a:gd name="connsiteX0" fmla="*/ 0 w 8266840"/>
              <a:gd name="connsiteY0" fmla="*/ 0 h 1251553"/>
              <a:gd name="connsiteX1" fmla="*/ 7914100 w 8266840"/>
              <a:gd name="connsiteY1" fmla="*/ 0 h 1251553"/>
              <a:gd name="connsiteX2" fmla="*/ 8266840 w 8266840"/>
              <a:gd name="connsiteY2" fmla="*/ 0 h 1251553"/>
              <a:gd name="connsiteX3" fmla="*/ 8266840 w 8266840"/>
              <a:gd name="connsiteY3" fmla="*/ 1251553 h 1251553"/>
              <a:gd name="connsiteX4" fmla="*/ 7914100 w 8266840"/>
              <a:gd name="connsiteY4" fmla="*/ 1251553 h 1251553"/>
              <a:gd name="connsiteX5" fmla="*/ 1670218 w 8266840"/>
              <a:gd name="connsiteY5" fmla="*/ 1251553 h 1251553"/>
              <a:gd name="connsiteX6" fmla="*/ 1668403 w 8266840"/>
              <a:gd name="connsiteY6" fmla="*/ 1246593 h 1251553"/>
              <a:gd name="connsiteX7" fmla="*/ 199078 w 8266840"/>
              <a:gd name="connsiteY7" fmla="*/ 41467 h 1251553"/>
              <a:gd name="connsiteX8" fmla="*/ 0 w 8266840"/>
              <a:gd name="connsiteY8" fmla="*/ 11085 h 12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840" h="1251553">
                <a:moveTo>
                  <a:pt x="0" y="0"/>
                </a:moveTo>
                <a:lnTo>
                  <a:pt x="7914100" y="0"/>
                </a:lnTo>
                <a:lnTo>
                  <a:pt x="8266840" y="0"/>
                </a:lnTo>
                <a:lnTo>
                  <a:pt x="8266840" y="1251553"/>
                </a:lnTo>
                <a:lnTo>
                  <a:pt x="7914100" y="1251553"/>
                </a:lnTo>
                <a:lnTo>
                  <a:pt x="1670218" y="1251553"/>
                </a:lnTo>
                <a:lnTo>
                  <a:pt x="1668403" y="1246593"/>
                </a:lnTo>
                <a:cubicBezTo>
                  <a:pt x="1410194" y="636118"/>
                  <a:pt x="863421" y="177412"/>
                  <a:pt x="199078" y="41467"/>
                </a:cubicBezTo>
                <a:lnTo>
                  <a:pt x="0" y="11085"/>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16" name="任意多边形 15"/>
          <p:cNvSpPr/>
          <p:nvPr/>
        </p:nvSpPr>
        <p:spPr>
          <a:xfrm>
            <a:off x="3199130" y="878840"/>
            <a:ext cx="3361690" cy="2047240"/>
          </a:xfrm>
          <a:custGeom>
            <a:avLst/>
            <a:gdLst>
              <a:gd name="connsiteX0" fmla="*/ 0 w 2989824"/>
              <a:gd name="connsiteY0" fmla="*/ 0 h 1251553"/>
              <a:gd name="connsiteX1" fmla="*/ 1921560 w 2989824"/>
              <a:gd name="connsiteY1" fmla="*/ 0 h 1251553"/>
              <a:gd name="connsiteX2" fmla="*/ 1952589 w 2989824"/>
              <a:gd name="connsiteY2" fmla="*/ 18597 h 1251553"/>
              <a:gd name="connsiteX3" fmla="*/ 2987418 w 2989824"/>
              <a:gd name="connsiteY3" fmla="*/ 1244977 h 1251553"/>
              <a:gd name="connsiteX4" fmla="*/ 2989824 w 2989824"/>
              <a:gd name="connsiteY4" fmla="*/ 1251553 h 1251553"/>
              <a:gd name="connsiteX5" fmla="*/ 1670218 w 2989824"/>
              <a:gd name="connsiteY5" fmla="*/ 1251553 h 1251553"/>
              <a:gd name="connsiteX6" fmla="*/ 1668403 w 2989824"/>
              <a:gd name="connsiteY6" fmla="*/ 1246593 h 1251553"/>
              <a:gd name="connsiteX7" fmla="*/ 199078 w 2989824"/>
              <a:gd name="connsiteY7" fmla="*/ 41467 h 1251553"/>
              <a:gd name="connsiteX8" fmla="*/ 0 w 2989824"/>
              <a:gd name="connsiteY8" fmla="*/ 11085 h 12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9824" h="1251553">
                <a:moveTo>
                  <a:pt x="0" y="0"/>
                </a:moveTo>
                <a:lnTo>
                  <a:pt x="1921560" y="0"/>
                </a:lnTo>
                <a:lnTo>
                  <a:pt x="1952589" y="18597"/>
                </a:lnTo>
                <a:cubicBezTo>
                  <a:pt x="2410075" y="311897"/>
                  <a:pt x="2773466" y="739138"/>
                  <a:pt x="2987418" y="1244977"/>
                </a:cubicBezTo>
                <a:lnTo>
                  <a:pt x="2989824" y="1251553"/>
                </a:lnTo>
                <a:lnTo>
                  <a:pt x="1670218" y="1251553"/>
                </a:lnTo>
                <a:lnTo>
                  <a:pt x="1668403" y="1246593"/>
                </a:lnTo>
                <a:cubicBezTo>
                  <a:pt x="1410194" y="636118"/>
                  <a:pt x="863421" y="177412"/>
                  <a:pt x="199078" y="41467"/>
                </a:cubicBezTo>
                <a:lnTo>
                  <a:pt x="0" y="11085"/>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sp>
        <p:nvSpPr>
          <p:cNvPr id="16401" name="文本框 102"/>
          <p:cNvSpPr txBox="1"/>
          <p:nvPr/>
        </p:nvSpPr>
        <p:spPr>
          <a:xfrm>
            <a:off x="4404360" y="1144270"/>
            <a:ext cx="1342390" cy="460375"/>
          </a:xfrm>
          <a:prstGeom prst="rect">
            <a:avLst/>
          </a:prstGeom>
          <a:noFill/>
          <a:ln w="9525">
            <a:noFill/>
          </a:ln>
        </p:spPr>
        <p:txBody>
          <a:bodyPr wrap="square" anchor="t">
            <a:spAutoFit/>
          </a:bodyPr>
          <a:p>
            <a:pPr>
              <a:buFont typeface="Arial" panose="020B0604020202020204" pitchFamily="34" charset="0"/>
            </a:pPr>
            <a:r>
              <a:rPr lang="en-GB" altLang="en-US" sz="2400" b="1" dirty="0">
                <a:solidFill>
                  <a:schemeClr val="tx1"/>
                </a:solidFill>
                <a:latin typeface="Microsoft YaHei" panose="020B0503020204020204" pitchFamily="34" charset="-122"/>
                <a:ea typeface="Microsoft YaHei" panose="020B0503020204020204" pitchFamily="34" charset="-122"/>
              </a:rPr>
              <a:t>Voice</a:t>
            </a:r>
            <a:endParaRPr lang="en-GB" altLang="en-US" sz="2400" b="1" dirty="0">
              <a:solidFill>
                <a:schemeClr val="tx1"/>
              </a:solidFill>
              <a:latin typeface="Microsoft YaHei" panose="020B0503020204020204" pitchFamily="34" charset="-122"/>
              <a:ea typeface="Microsoft YaHei" panose="020B0503020204020204" pitchFamily="34" charset="-122"/>
            </a:endParaRPr>
          </a:p>
        </p:txBody>
      </p:sp>
      <p:sp>
        <p:nvSpPr>
          <p:cNvPr id="18" name="任意多边形 17"/>
          <p:cNvSpPr/>
          <p:nvPr/>
        </p:nvSpPr>
        <p:spPr>
          <a:xfrm>
            <a:off x="4636770" y="3004185"/>
            <a:ext cx="7310755" cy="3352800"/>
          </a:xfrm>
          <a:custGeom>
            <a:avLst/>
            <a:gdLst>
              <a:gd name="connsiteX0" fmla="*/ 0 w 1393192"/>
              <a:gd name="connsiteY0" fmla="*/ 0 h 1251553"/>
              <a:gd name="connsiteX1" fmla="*/ 1393192 w 1393192"/>
              <a:gd name="connsiteY1" fmla="*/ 0 h 1251553"/>
              <a:gd name="connsiteX2" fmla="*/ 1393192 w 1393192"/>
              <a:gd name="connsiteY2" fmla="*/ 320 h 1251553"/>
              <a:gd name="connsiteX3" fmla="*/ 1285076 w 1393192"/>
              <a:gd name="connsiteY3" fmla="*/ 320 h 1251553"/>
              <a:gd name="connsiteX4" fmla="*/ 1291966 w 1393192"/>
              <a:gd name="connsiteY4" fmla="*/ 19145 h 1251553"/>
              <a:gd name="connsiteX5" fmla="*/ 1383728 w 1393192"/>
              <a:gd name="connsiteY5" fmla="*/ 626096 h 1251553"/>
              <a:gd name="connsiteX6" fmla="*/ 1291966 w 1393192"/>
              <a:gd name="connsiteY6" fmla="*/ 1233047 h 1251553"/>
              <a:gd name="connsiteX7" fmla="*/ 1285193 w 1393192"/>
              <a:gd name="connsiteY7" fmla="*/ 1251553 h 1251553"/>
              <a:gd name="connsiteX8" fmla="*/ 0 w 1393192"/>
              <a:gd name="connsiteY8" fmla="*/ 1251553 h 1251553"/>
              <a:gd name="connsiteX9" fmla="*/ 6890 w 1393192"/>
              <a:gd name="connsiteY9" fmla="*/ 1232727 h 1251553"/>
              <a:gd name="connsiteX10" fmla="*/ 98652 w 1393192"/>
              <a:gd name="connsiteY10" fmla="*/ 625776 h 1251553"/>
              <a:gd name="connsiteX11" fmla="*/ 6890 w 1393192"/>
              <a:gd name="connsiteY11" fmla="*/ 18825 h 12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192" h="1251553">
                <a:moveTo>
                  <a:pt x="0" y="0"/>
                </a:moveTo>
                <a:lnTo>
                  <a:pt x="1393192" y="0"/>
                </a:lnTo>
                <a:lnTo>
                  <a:pt x="1393192" y="320"/>
                </a:lnTo>
                <a:lnTo>
                  <a:pt x="1285076" y="320"/>
                </a:lnTo>
                <a:lnTo>
                  <a:pt x="1291966" y="19145"/>
                </a:lnTo>
                <a:cubicBezTo>
                  <a:pt x="1351602" y="210881"/>
                  <a:pt x="1383728" y="414737"/>
                  <a:pt x="1383728" y="626096"/>
                </a:cubicBezTo>
                <a:cubicBezTo>
                  <a:pt x="1383728" y="837456"/>
                  <a:pt x="1351602" y="1041312"/>
                  <a:pt x="1291966" y="1233047"/>
                </a:cubicBezTo>
                <a:lnTo>
                  <a:pt x="1285193" y="1251553"/>
                </a:lnTo>
                <a:lnTo>
                  <a:pt x="0" y="1251553"/>
                </a:lnTo>
                <a:lnTo>
                  <a:pt x="6890" y="1232727"/>
                </a:lnTo>
                <a:cubicBezTo>
                  <a:pt x="66526" y="1040992"/>
                  <a:pt x="98652" y="837136"/>
                  <a:pt x="98652" y="625776"/>
                </a:cubicBezTo>
                <a:cubicBezTo>
                  <a:pt x="98652" y="414417"/>
                  <a:pt x="66526" y="210561"/>
                  <a:pt x="6890" y="1882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ea"/>
              <a:ea typeface="+mn-ea"/>
              <a:cs typeface="+mn-cs"/>
            </a:endParaRPr>
          </a:p>
        </p:txBody>
      </p:sp>
      <p:pic>
        <p:nvPicPr>
          <p:cNvPr id="2" name="Picture 1" descr="Screenshot 2021-03-14 223443"/>
          <p:cNvPicPr>
            <a:picLocks noChangeAspect="1"/>
          </p:cNvPicPr>
          <p:nvPr/>
        </p:nvPicPr>
        <p:blipFill>
          <a:blip r:embed="rId2"/>
          <a:srcRect l="-2076" t="-2804" r="38815" b="2804"/>
          <a:stretch>
            <a:fillRect/>
          </a:stretch>
        </p:blipFill>
        <p:spPr>
          <a:xfrm>
            <a:off x="999490" y="1882775"/>
            <a:ext cx="3483610" cy="3419475"/>
          </a:xfrm>
          <a:prstGeom prst="ellipse">
            <a:avLst/>
          </a:prstGeom>
        </p:spPr>
      </p:pic>
      <p:sp>
        <p:nvSpPr>
          <p:cNvPr id="3" name="Text Box 2"/>
          <p:cNvSpPr txBox="1"/>
          <p:nvPr/>
        </p:nvSpPr>
        <p:spPr>
          <a:xfrm>
            <a:off x="5546090" y="878840"/>
            <a:ext cx="5680075" cy="2030095"/>
          </a:xfrm>
          <a:prstGeom prst="rect">
            <a:avLst/>
          </a:prstGeom>
          <a:noFill/>
        </p:spPr>
        <p:txBody>
          <a:bodyPr wrap="square" rtlCol="0">
            <a:spAutoFit/>
          </a:bodyPr>
          <a:p>
            <a:pPr algn="just">
              <a:buFont typeface="Arial" panose="020B0604020202020204" pitchFamily="34" charset="0"/>
            </a:pPr>
            <a:r>
              <a:rPr lang="en-GB" altLang="zh-CN" sz="1800" b="1" dirty="0">
                <a:solidFill>
                  <a:schemeClr val="bg1"/>
                </a:solidFill>
                <a:latin typeface="Microsoft YaHei" panose="020B0503020204020204" pitchFamily="34" charset="-122"/>
                <a:ea typeface="Microsoft YaHei" panose="020B0503020204020204" pitchFamily="34" charset="-122"/>
                <a:sym typeface="+mn-ea"/>
              </a:rPr>
              <a:t>The voice of STAR is produced by pyttsx3 module which is a offline voice conversion module in python, which converts text-speech,The speech is recognized using speech_Recognitn module which returns converted speech all these are wraped up using pyaudio.</a:t>
            </a:r>
            <a:endParaRPr lang="en-US" sz="1800" b="1"/>
          </a:p>
        </p:txBody>
      </p:sp>
      <p:sp>
        <p:nvSpPr>
          <p:cNvPr id="4" name="Text Box 3"/>
          <p:cNvSpPr txBox="1"/>
          <p:nvPr/>
        </p:nvSpPr>
        <p:spPr>
          <a:xfrm>
            <a:off x="5175250" y="3203575"/>
            <a:ext cx="1477645" cy="460375"/>
          </a:xfrm>
          <a:prstGeom prst="rect">
            <a:avLst/>
          </a:prstGeom>
          <a:noFill/>
        </p:spPr>
        <p:txBody>
          <a:bodyPr wrap="square" rtlCol="0">
            <a:spAutoFit/>
          </a:bodyPr>
          <a:p>
            <a:r>
              <a:rPr lang="en-GB" altLang="en-US" sz="2400" b="1">
                <a:solidFill>
                  <a:schemeClr val="bg1"/>
                </a:solidFill>
              </a:rPr>
              <a:t>Functions </a:t>
            </a:r>
            <a:endParaRPr lang="en-GB" altLang="en-US" sz="2400" b="1">
              <a:solidFill>
                <a:schemeClr val="bg1"/>
              </a:solidFill>
            </a:endParaRPr>
          </a:p>
        </p:txBody>
      </p:sp>
      <p:sp>
        <p:nvSpPr>
          <p:cNvPr id="5" name="Text Box 4"/>
          <p:cNvSpPr txBox="1"/>
          <p:nvPr/>
        </p:nvSpPr>
        <p:spPr>
          <a:xfrm>
            <a:off x="6560820" y="3122295"/>
            <a:ext cx="4948555" cy="1753235"/>
          </a:xfrm>
          <a:prstGeom prst="rect">
            <a:avLst/>
          </a:prstGeom>
          <a:noFill/>
        </p:spPr>
        <p:txBody>
          <a:bodyPr wrap="square" rtlCol="0">
            <a:spAutoFit/>
          </a:bodyPr>
          <a:p>
            <a:r>
              <a:rPr lang="en-GB" altLang="en-US" sz="1800"/>
              <a:t> </a:t>
            </a:r>
            <a:r>
              <a:rPr lang="en-GB" altLang="en-US" sz="1800" b="1"/>
              <a:t>All the functions in this application is interconnected to some API or module such as time, The time can be retuned by google calender API as well as dateandtime module</a:t>
            </a:r>
            <a:endParaRPr lang="en-GB" altLang="en-US" sz="1800" b="1"/>
          </a:p>
          <a:p>
            <a:r>
              <a:rPr lang="en-GB" altLang="en-US" sz="1800" b="1"/>
              <a:t> also for general information wiki as well google API can be used..... </a:t>
            </a:r>
            <a:endParaRPr lang="en-GB" altLang="en-US" sz="1800" b="1"/>
          </a:p>
        </p:txBody>
      </p:sp>
      <p:sp>
        <p:nvSpPr>
          <p:cNvPr id="6" name="Text Box 5"/>
          <p:cNvSpPr txBox="1"/>
          <p:nvPr/>
        </p:nvSpPr>
        <p:spPr>
          <a:xfrm>
            <a:off x="5067935" y="5158740"/>
            <a:ext cx="7031355" cy="1198880"/>
          </a:xfrm>
          <a:prstGeom prst="rect">
            <a:avLst/>
          </a:prstGeom>
          <a:noFill/>
        </p:spPr>
        <p:txBody>
          <a:bodyPr wrap="square" rtlCol="0">
            <a:spAutoFit/>
          </a:bodyPr>
          <a:p>
            <a:r>
              <a:rPr lang="en-GB" altLang="en-US" sz="1800" b="1">
                <a:solidFill>
                  <a:schemeClr val="tx1"/>
                </a:solidFill>
              </a:rPr>
              <a:t>it satisfies almost all productive needs like Email, Daily news,clickless app opening “even cortana do that” application opening is achived using subprocess module which allows us to open the application no matter where they are.</a:t>
            </a:r>
            <a:endParaRPr lang="en-GB" altLang="en-US" sz="1800" b="1">
              <a:solidFill>
                <a:schemeClr val="tx1"/>
              </a:solidFill>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3"/>
          <p:cNvPicPr>
            <a:picLocks noChangeAspect="1"/>
          </p:cNvPicPr>
          <p:nvPr/>
        </p:nvPicPr>
        <p:blipFill>
          <a:blip r:embed="rId1"/>
          <a:srcRect t="7831" b="2434"/>
          <a:stretch>
            <a:fillRect/>
          </a:stretch>
        </p:blipFill>
        <p:spPr>
          <a:xfrm>
            <a:off x="0" y="0"/>
            <a:ext cx="12192000" cy="6858000"/>
          </a:xfrm>
          <a:prstGeom prst="rect">
            <a:avLst/>
          </a:prstGeom>
          <a:noFill/>
          <a:ln w="9525">
            <a:noFill/>
          </a:ln>
        </p:spPr>
      </p:pic>
      <p:grpSp>
        <p:nvGrpSpPr>
          <p:cNvPr id="18434" name="组合 4"/>
          <p:cNvGrpSpPr/>
          <p:nvPr/>
        </p:nvGrpSpPr>
        <p:grpSpPr>
          <a:xfrm>
            <a:off x="712470" y="4817110"/>
            <a:ext cx="11157585" cy="2040890"/>
            <a:chOff x="8749768" y="4769949"/>
            <a:chExt cx="2867045" cy="1926643"/>
          </a:xfrm>
        </p:grpSpPr>
        <p:sp>
          <p:nvSpPr>
            <p:cNvPr id="44" name="等腰三角形 43"/>
            <p:cNvSpPr/>
            <p:nvPr/>
          </p:nvSpPr>
          <p:spPr>
            <a:xfrm rot="16819916">
              <a:off x="8825773" y="5143923"/>
              <a:ext cx="89485" cy="241539"/>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等腰三角形 44"/>
            <p:cNvSpPr/>
            <p:nvPr/>
          </p:nvSpPr>
          <p:spPr>
            <a:xfrm rot="18512129">
              <a:off x="9142869" y="5514012"/>
              <a:ext cx="360097" cy="5122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等腰三角形 45"/>
            <p:cNvSpPr/>
            <p:nvPr/>
          </p:nvSpPr>
          <p:spPr>
            <a:xfrm rot="7129723">
              <a:off x="9684431" y="4857297"/>
              <a:ext cx="444966" cy="385586"/>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直角三角形 46"/>
            <p:cNvSpPr/>
            <p:nvPr/>
          </p:nvSpPr>
          <p:spPr>
            <a:xfrm rot="14414335" flipV="1">
              <a:off x="8934334" y="4938674"/>
              <a:ext cx="527191" cy="189698"/>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 name="等腰三角形 47"/>
            <p:cNvSpPr/>
            <p:nvPr/>
          </p:nvSpPr>
          <p:spPr>
            <a:xfrm rot="1981266">
              <a:off x="9694542" y="6068029"/>
              <a:ext cx="729133" cy="628563"/>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等腰三角形 55"/>
            <p:cNvSpPr/>
            <p:nvPr/>
          </p:nvSpPr>
          <p:spPr>
            <a:xfrm rot="7535001">
              <a:off x="10140442" y="5256297"/>
              <a:ext cx="565774" cy="358838"/>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0" name="等腰三角形 59"/>
            <p:cNvSpPr/>
            <p:nvPr/>
          </p:nvSpPr>
          <p:spPr>
            <a:xfrm rot="19225128">
              <a:off x="10667620" y="5672412"/>
              <a:ext cx="949193" cy="987428"/>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等腰三角形 63"/>
            <p:cNvSpPr/>
            <p:nvPr/>
          </p:nvSpPr>
          <p:spPr>
            <a:xfrm rot="7032661">
              <a:off x="10779814" y="5194440"/>
              <a:ext cx="597974" cy="379260"/>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8443" name="组合 5"/>
          <p:cNvGrpSpPr/>
          <p:nvPr/>
        </p:nvGrpSpPr>
        <p:grpSpPr>
          <a:xfrm>
            <a:off x="2455863" y="2419350"/>
            <a:ext cx="7069137" cy="2398378"/>
            <a:chOff x="2675976" y="2428278"/>
            <a:chExt cx="7070323" cy="2397531"/>
          </a:xfrm>
        </p:grpSpPr>
        <p:grpSp>
          <p:nvGrpSpPr>
            <p:cNvPr id="18444" name="组合 30"/>
            <p:cNvGrpSpPr/>
            <p:nvPr/>
          </p:nvGrpSpPr>
          <p:grpSpPr>
            <a:xfrm flipH="1">
              <a:off x="5235530" y="2719789"/>
              <a:ext cx="4510769" cy="715744"/>
              <a:chOff x="3744686" y="2554536"/>
              <a:chExt cx="3329214" cy="528262"/>
            </a:xfrm>
          </p:grpSpPr>
          <p:cxnSp>
            <p:nvCxnSpPr>
              <p:cNvPr id="32" name="直接连接符 31"/>
              <p:cNvCxnSpPr/>
              <p:nvPr/>
            </p:nvCxnSpPr>
            <p:spPr>
              <a:xfrm>
                <a:off x="3744686" y="2554536"/>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785205" y="2585684"/>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grpSp>
          <p:nvGrpSpPr>
            <p:cNvPr id="18447" name="组合 34"/>
            <p:cNvGrpSpPr/>
            <p:nvPr/>
          </p:nvGrpSpPr>
          <p:grpSpPr>
            <a:xfrm flipH="1">
              <a:off x="2962938" y="3615781"/>
              <a:ext cx="4510769" cy="720045"/>
              <a:chOff x="4705998" y="3629212"/>
              <a:chExt cx="3329214" cy="531436"/>
            </a:xfrm>
          </p:grpSpPr>
          <p:cxnSp>
            <p:nvCxnSpPr>
              <p:cNvPr id="36" name="直接连接符 35"/>
              <p:cNvCxnSpPr/>
              <p:nvPr/>
            </p:nvCxnSpPr>
            <p:spPr>
              <a:xfrm rot="10800000">
                <a:off x="4705998" y="4160648"/>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0800000">
                <a:off x="7999304" y="3629212"/>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sp>
          <p:nvSpPr>
            <p:cNvPr id="18450" name="文本框 65"/>
            <p:cNvSpPr txBox="1"/>
            <p:nvPr/>
          </p:nvSpPr>
          <p:spPr>
            <a:xfrm>
              <a:off x="3196264" y="3073193"/>
              <a:ext cx="6344271" cy="1752616"/>
            </a:xfrm>
            <a:prstGeom prst="rect">
              <a:avLst/>
            </a:prstGeom>
            <a:noFill/>
            <a:ln w="9525">
              <a:noFill/>
            </a:ln>
          </p:spPr>
          <p:txBody>
            <a:bodyPr anchor="t">
              <a:spAutoFit/>
            </a:bodyPr>
            <a:p>
              <a:pPr algn="ctr">
                <a:buFont typeface="Arial" panose="020B0604020202020204" pitchFamily="34" charset="0"/>
              </a:pPr>
              <a:r>
                <a:rPr lang="en-GB" altLang="en-US" sz="4800" b="1"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rPr>
                <a:t>How it coded  ?</a:t>
              </a:r>
              <a:endParaRPr lang="en-US" altLang="zh-CN" sz="4800" b="1"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endParaRPr>
            </a:p>
            <a:p>
              <a:pPr algn="just">
                <a:buFont typeface="Arial" panose="020B0604020202020204" pitchFamily="34" charset="0"/>
              </a:pP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451" name="文本框 65"/>
            <p:cNvSpPr txBox="1"/>
            <p:nvPr/>
          </p:nvSpPr>
          <p:spPr>
            <a:xfrm>
              <a:off x="2675976" y="2428278"/>
              <a:ext cx="2331481" cy="583359"/>
            </a:xfrm>
            <a:prstGeom prst="rect">
              <a:avLst/>
            </a:prstGeom>
            <a:noFill/>
            <a:ln w="9525">
              <a:noFill/>
            </a:ln>
          </p:spPr>
          <p:txBody>
            <a:bodyPr anchor="t">
              <a:spAutoFit/>
            </a:bodyPr>
            <a:p>
              <a:pPr algn="just">
                <a:buFont typeface="Arial" panose="020B0604020202020204" pitchFamily="34" charset="0"/>
              </a:pPr>
              <a:r>
                <a:rPr lang="en-US" altLang="zh-CN" sz="3200" b="1" dirty="0">
                  <a:solidFill>
                    <a:schemeClr val="bg1"/>
                  </a:solidFill>
                  <a:latin typeface="Microsoft YaHei" panose="020B0503020204020204" pitchFamily="34" charset="-122"/>
                  <a:ea typeface="Microsoft YaHei" panose="020B0503020204020204" pitchFamily="34" charset="-122"/>
                </a:rPr>
                <a:t>Chapter </a:t>
              </a:r>
              <a:r>
                <a:rPr lang="en-GB" altLang="en-US" sz="3200" b="1" dirty="0">
                  <a:solidFill>
                    <a:schemeClr val="bg1"/>
                  </a:solidFill>
                  <a:latin typeface="Microsoft YaHei" panose="020B0503020204020204" pitchFamily="34" charset="-122"/>
                  <a:ea typeface="Microsoft YaHei" panose="020B0503020204020204" pitchFamily="34" charset="-122"/>
                </a:rPr>
                <a:t>3</a:t>
              </a:r>
              <a:endParaRPr lang="en-GB" altLang="en-US" sz="3200" b="1"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 name="Picture 6" descr="Screenshot 2021-03-14 235851"/>
          <p:cNvPicPr>
            <a:picLocks noChangeAspect="1"/>
          </p:cNvPicPr>
          <p:nvPr/>
        </p:nvPicPr>
        <p:blipFill>
          <a:blip r:embed="rId2"/>
          <a:stretch>
            <a:fillRect/>
          </a:stretch>
        </p:blipFill>
        <p:spPr>
          <a:xfrm>
            <a:off x="149225" y="2570480"/>
            <a:ext cx="1210945" cy="1652905"/>
          </a:xfrm>
          <a:prstGeom prst="rect">
            <a:avLst/>
          </a:prstGeom>
        </p:spPr>
      </p:pic>
      <p:pic>
        <p:nvPicPr>
          <p:cNvPr id="6" name="Picture 5" descr="Screenshot 2021-03-14 235756"/>
          <p:cNvPicPr>
            <a:picLocks noChangeAspect="1"/>
          </p:cNvPicPr>
          <p:nvPr/>
        </p:nvPicPr>
        <p:blipFill>
          <a:blip r:embed="rId3"/>
          <a:stretch>
            <a:fillRect/>
          </a:stretch>
        </p:blipFill>
        <p:spPr>
          <a:xfrm>
            <a:off x="1148715" y="4542790"/>
            <a:ext cx="3261360" cy="1905635"/>
          </a:xfrm>
          <a:prstGeom prst="rect">
            <a:avLst/>
          </a:prstGeom>
        </p:spPr>
      </p:pic>
      <p:pic>
        <p:nvPicPr>
          <p:cNvPr id="5" name="Picture 4" descr="Screenshot 2021-03-14 223553"/>
          <p:cNvPicPr>
            <a:picLocks noChangeAspect="1"/>
          </p:cNvPicPr>
          <p:nvPr/>
        </p:nvPicPr>
        <p:blipFill>
          <a:blip r:embed="rId4"/>
          <a:stretch>
            <a:fillRect/>
          </a:stretch>
        </p:blipFill>
        <p:spPr>
          <a:xfrm>
            <a:off x="9079230" y="4542790"/>
            <a:ext cx="2876550" cy="1990725"/>
          </a:xfrm>
          <a:prstGeom prst="rect">
            <a:avLst/>
          </a:prstGeom>
        </p:spPr>
      </p:pic>
      <p:pic>
        <p:nvPicPr>
          <p:cNvPr id="4" name="Picture 3" descr="Screenshot 2021-03-14 235524"/>
          <p:cNvPicPr>
            <a:picLocks noChangeAspect="1"/>
          </p:cNvPicPr>
          <p:nvPr/>
        </p:nvPicPr>
        <p:blipFill>
          <a:blip r:embed="rId5"/>
          <a:stretch>
            <a:fillRect/>
          </a:stretch>
        </p:blipFill>
        <p:spPr>
          <a:xfrm>
            <a:off x="8548370" y="1904365"/>
            <a:ext cx="2790825" cy="1056005"/>
          </a:xfrm>
          <a:prstGeom prst="rect">
            <a:avLst/>
          </a:prstGeom>
        </p:spPr>
      </p:pic>
      <p:pic>
        <p:nvPicPr>
          <p:cNvPr id="3" name="Picture 2" descr="Screenshot 2021-03-14 223443"/>
          <p:cNvPicPr>
            <a:picLocks noChangeAspect="1"/>
          </p:cNvPicPr>
          <p:nvPr/>
        </p:nvPicPr>
        <p:blipFill>
          <a:blip r:embed="rId6"/>
          <a:stretch>
            <a:fillRect/>
          </a:stretch>
        </p:blipFill>
        <p:spPr>
          <a:xfrm>
            <a:off x="550545" y="1158875"/>
            <a:ext cx="2989580" cy="1092835"/>
          </a:xfrm>
          <a:prstGeom prst="rect">
            <a:avLst/>
          </a:prstGeom>
        </p:spPr>
      </p:pic>
      <p:sp>
        <p:nvSpPr>
          <p:cNvPr id="23554" name="文本框 65"/>
          <p:cNvSpPr txBox="1"/>
          <p:nvPr/>
        </p:nvSpPr>
        <p:spPr>
          <a:xfrm>
            <a:off x="882650" y="215900"/>
            <a:ext cx="4535488" cy="460375"/>
          </a:xfrm>
          <a:prstGeom prst="rect">
            <a:avLst/>
          </a:prstGeom>
          <a:noFill/>
          <a:ln w="9525">
            <a:noFill/>
          </a:ln>
        </p:spPr>
        <p:txBody>
          <a:bodyPr wrap="square" anchor="t">
            <a:spAutoFit/>
          </a:bodyPr>
          <a:p>
            <a:pPr algn="just">
              <a:buFont typeface="Arial" panose="020B0604020202020204" pitchFamily="34" charset="0"/>
            </a:pPr>
            <a:r>
              <a:rPr lang="en-GB" altLang="zh-CN" sz="2400" b="1" dirty="0">
                <a:solidFill>
                  <a:schemeClr val="bg1"/>
                </a:solidFill>
                <a:latin typeface="Microsoft YaHei" panose="020B0503020204020204" pitchFamily="34" charset="-122"/>
                <a:ea typeface="Microsoft YaHei" panose="020B0503020204020204" pitchFamily="34" charset="-122"/>
              </a:rPr>
              <a:t>5 STAR Structure</a:t>
            </a:r>
            <a:endParaRPr lang="en-GB" altLang="zh-CN" sz="2400" b="1" dirty="0">
              <a:solidFill>
                <a:schemeClr val="bg1"/>
              </a:solidFill>
              <a:latin typeface="Microsoft YaHei" panose="020B0503020204020204" pitchFamily="34" charset="-122"/>
              <a:ea typeface="Microsoft YaHei" panose="020B0503020204020204" pitchFamily="34" charset="-122"/>
            </a:endParaRPr>
          </a:p>
        </p:txBody>
      </p:sp>
      <p:grpSp>
        <p:nvGrpSpPr>
          <p:cNvPr id="23555" name="组合 21"/>
          <p:cNvGrpSpPr/>
          <p:nvPr/>
        </p:nvGrpSpPr>
        <p:grpSpPr>
          <a:xfrm rot="-779889">
            <a:off x="177800" y="209550"/>
            <a:ext cx="1017905" cy="908685"/>
            <a:chOff x="7734796" y="351678"/>
            <a:chExt cx="4071397" cy="2583783"/>
          </a:xfrm>
        </p:grpSpPr>
        <p:sp>
          <p:nvSpPr>
            <p:cNvPr id="23" name="等腰三角形 22"/>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等腰三角形 23"/>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等腰三角形 24"/>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直角三角形 25"/>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等腰三角形 26"/>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等腰三角形 27"/>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等腰三角形 28"/>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3569" name="TextBox 12"/>
          <p:cNvSpPr txBox="1"/>
          <p:nvPr/>
        </p:nvSpPr>
        <p:spPr>
          <a:xfrm>
            <a:off x="5993130" y="2381250"/>
            <a:ext cx="396240" cy="521970"/>
          </a:xfrm>
          <a:prstGeom prst="rect">
            <a:avLst/>
          </a:prstGeom>
          <a:noFill/>
          <a:ln w="9525">
            <a:noFill/>
          </a:ln>
        </p:spPr>
        <p:txBody>
          <a:bodyPr wrap="square" anchor="t">
            <a:spAutoFit/>
          </a:bodyPr>
          <a:p>
            <a:pPr defTabSz="914400"/>
            <a:r>
              <a:rPr lang="en-US" altLang="zh-CN" sz="2800" b="1" dirty="0">
                <a:solidFill>
                  <a:schemeClr val="bg1"/>
                </a:solidFill>
                <a:latin typeface="Microsoft YaHei" panose="020B0503020204020204" pitchFamily="34" charset="-122"/>
                <a:ea typeface="Microsoft YaHei" panose="020B0503020204020204" pitchFamily="34" charset="-122"/>
              </a:rPr>
              <a:t>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3570" name="TextBox 12"/>
          <p:cNvSpPr txBox="1"/>
          <p:nvPr/>
        </p:nvSpPr>
        <p:spPr>
          <a:xfrm>
            <a:off x="7102475" y="3314700"/>
            <a:ext cx="406400" cy="522288"/>
          </a:xfrm>
          <a:prstGeom prst="rect">
            <a:avLst/>
          </a:prstGeom>
          <a:noFill/>
          <a:ln w="9525">
            <a:noFill/>
          </a:ln>
        </p:spPr>
        <p:txBody>
          <a:bodyPr wrap="none" anchor="t">
            <a:spAutoFit/>
          </a:bodyPr>
          <a:p>
            <a:pPr defTabSz="914400"/>
            <a:r>
              <a:rPr lang="en-US" altLang="zh-CN" sz="2800" b="1" dirty="0">
                <a:solidFill>
                  <a:schemeClr val="bg1"/>
                </a:solidFill>
                <a:latin typeface="Microsoft YaHei" panose="020B0503020204020204" pitchFamily="34" charset="-122"/>
                <a:ea typeface="Microsoft YaHei" panose="020B0503020204020204" pitchFamily="34" charset="-122"/>
              </a:rPr>
              <a:t>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3571" name="TextBox 12"/>
          <p:cNvSpPr txBox="1"/>
          <p:nvPr/>
        </p:nvSpPr>
        <p:spPr>
          <a:xfrm>
            <a:off x="6743700" y="4738688"/>
            <a:ext cx="406400" cy="522287"/>
          </a:xfrm>
          <a:prstGeom prst="rect">
            <a:avLst/>
          </a:prstGeom>
          <a:noFill/>
          <a:ln w="9525">
            <a:noFill/>
          </a:ln>
        </p:spPr>
        <p:txBody>
          <a:bodyPr wrap="none" anchor="t">
            <a:spAutoFit/>
          </a:bodyPr>
          <a:p>
            <a:pPr defTabSz="914400"/>
            <a:r>
              <a:rPr lang="en-US" altLang="zh-CN" sz="2800" b="1" dirty="0">
                <a:solidFill>
                  <a:schemeClr val="bg1"/>
                </a:solidFill>
                <a:latin typeface="Microsoft YaHei" panose="020B0503020204020204" pitchFamily="34" charset="-122"/>
                <a:ea typeface="Microsoft YaHei" panose="020B0503020204020204" pitchFamily="34" charset="-122"/>
              </a:rPr>
              <a:t>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3572" name="TextBox 12"/>
          <p:cNvSpPr txBox="1"/>
          <p:nvPr/>
        </p:nvSpPr>
        <p:spPr>
          <a:xfrm>
            <a:off x="4851400" y="3359150"/>
            <a:ext cx="406400" cy="523875"/>
          </a:xfrm>
          <a:prstGeom prst="rect">
            <a:avLst/>
          </a:prstGeom>
          <a:noFill/>
          <a:ln w="9525">
            <a:noFill/>
          </a:ln>
        </p:spPr>
        <p:txBody>
          <a:bodyPr wrap="none" anchor="t">
            <a:spAutoFit/>
          </a:bodyPr>
          <a:p>
            <a:pPr defTabSz="914400"/>
            <a:r>
              <a:rPr lang="en-US" altLang="zh-CN" sz="2800" b="1" dirty="0">
                <a:solidFill>
                  <a:schemeClr val="bg1"/>
                </a:solidFill>
                <a:latin typeface="Microsoft YaHei" panose="020B0503020204020204" pitchFamily="34" charset="-122"/>
                <a:ea typeface="Microsoft YaHei" panose="020B0503020204020204" pitchFamily="34" charset="-122"/>
              </a:rPr>
              <a:t>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3573" name="TextBox 12"/>
          <p:cNvSpPr txBox="1"/>
          <p:nvPr/>
        </p:nvSpPr>
        <p:spPr>
          <a:xfrm>
            <a:off x="5241925" y="4737100"/>
            <a:ext cx="404813" cy="522288"/>
          </a:xfrm>
          <a:prstGeom prst="rect">
            <a:avLst/>
          </a:prstGeom>
          <a:noFill/>
          <a:ln w="9525">
            <a:noFill/>
          </a:ln>
        </p:spPr>
        <p:txBody>
          <a:bodyPr wrap="none" anchor="t">
            <a:spAutoFit/>
          </a:bodyPr>
          <a:p>
            <a:pPr defTabSz="914400"/>
            <a:r>
              <a:rPr lang="en-US" altLang="zh-CN" sz="2800" b="1" dirty="0">
                <a:solidFill>
                  <a:schemeClr val="bg1"/>
                </a:solidFill>
                <a:latin typeface="Microsoft YaHei" panose="020B0503020204020204" pitchFamily="34" charset="-122"/>
                <a:ea typeface="Microsoft YaHei" panose="020B0503020204020204" pitchFamily="34" charset="-122"/>
              </a:rPr>
              <a:t>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3574" name="文本框 31"/>
          <p:cNvSpPr txBox="1"/>
          <p:nvPr/>
        </p:nvSpPr>
        <p:spPr>
          <a:xfrm>
            <a:off x="3642995" y="924560"/>
            <a:ext cx="4828540" cy="1568450"/>
          </a:xfrm>
          <a:prstGeom prst="rect">
            <a:avLst/>
          </a:prstGeom>
          <a:noFill/>
          <a:ln w="9525">
            <a:noFill/>
          </a:ln>
        </p:spPr>
        <p:txBody>
          <a:bodyPr wrap="square" anchor="t">
            <a:spAutoFit/>
          </a:bodyPr>
          <a:p>
            <a:pPr algn="just"/>
            <a:r>
              <a:rPr lang="en-GB" altLang="zh-CN" sz="2400" dirty="0">
                <a:ln/>
                <a:solidFill>
                  <a:schemeClr val="bg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first part of the program will contain inclusion of various packages and the global variables</a:t>
            </a:r>
            <a:endParaRPr lang="en-GB" altLang="zh-CN" sz="2400" dirty="0">
              <a:ln/>
              <a:solidFill>
                <a:schemeClr val="bg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sp>
        <p:nvSpPr>
          <p:cNvPr id="23575" name="文本框 32"/>
          <p:cNvSpPr txBox="1"/>
          <p:nvPr/>
        </p:nvSpPr>
        <p:spPr>
          <a:xfrm>
            <a:off x="7975600" y="2960370"/>
            <a:ext cx="3298190" cy="1322070"/>
          </a:xfrm>
          <a:prstGeom prst="rect">
            <a:avLst/>
          </a:prstGeom>
          <a:noFill/>
          <a:ln w="9525">
            <a:noFill/>
          </a:ln>
        </p:spPr>
        <p:txBody>
          <a:bodyPr wrap="square" anchor="t">
            <a:spAutoFit/>
          </a:bodyPr>
          <a:p>
            <a:pPr algn="just"/>
            <a:r>
              <a:rPr lang="en-GB" altLang="zh-CN" sz="2000" dirty="0">
                <a:solidFill>
                  <a:schemeClr val="bg1"/>
                </a:solidFill>
                <a:latin typeface="Microsoft YaHei" panose="020B0503020204020204" pitchFamily="34" charset="-122"/>
                <a:ea typeface="Microsoft YaHei" panose="020B0503020204020204" pitchFamily="34" charset="-122"/>
              </a:rPr>
              <a:t>Second part of the program will consists the installation paths of the browser,drivers</a:t>
            </a:r>
            <a:endParaRPr lang="en-GB" altLang="zh-CN" sz="2000" dirty="0">
              <a:solidFill>
                <a:schemeClr val="bg1"/>
              </a:solidFill>
              <a:latin typeface="Microsoft YaHei" panose="020B0503020204020204" pitchFamily="34" charset="-122"/>
              <a:ea typeface="Microsoft YaHei" panose="020B0503020204020204" pitchFamily="34" charset="-122"/>
            </a:endParaRPr>
          </a:p>
        </p:txBody>
      </p:sp>
      <p:sp>
        <p:nvSpPr>
          <p:cNvPr id="23576" name="文本框 33"/>
          <p:cNvSpPr txBox="1"/>
          <p:nvPr/>
        </p:nvSpPr>
        <p:spPr>
          <a:xfrm>
            <a:off x="1137920" y="2898775"/>
            <a:ext cx="3086735" cy="1198880"/>
          </a:xfrm>
          <a:prstGeom prst="rect">
            <a:avLst/>
          </a:prstGeom>
          <a:noFill/>
          <a:ln w="9525">
            <a:noFill/>
          </a:ln>
        </p:spPr>
        <p:txBody>
          <a:bodyPr wrap="square" anchor="t">
            <a:spAutoFit/>
          </a:bodyPr>
          <a:p>
            <a:pPr algn="just"/>
            <a:r>
              <a:rPr lang="en-GB" altLang="zh-CN" sz="1800" dirty="0">
                <a:solidFill>
                  <a:schemeClr val="bg1"/>
                </a:solidFill>
                <a:latin typeface="Microsoft YaHei" panose="020B0503020204020204" pitchFamily="34" charset="-122"/>
                <a:ea typeface="Microsoft YaHei" panose="020B0503020204020204" pitchFamily="34" charset="-122"/>
              </a:rPr>
              <a:t>The fifth and final part contains all the fun stuff from formal greetings to comic means</a:t>
            </a:r>
            <a:endParaRPr lang="en-GB" altLang="zh-CN" sz="1800" dirty="0">
              <a:solidFill>
                <a:schemeClr val="bg1"/>
              </a:solidFill>
              <a:latin typeface="Microsoft YaHei" panose="020B0503020204020204" pitchFamily="34" charset="-122"/>
              <a:ea typeface="Microsoft YaHei" panose="020B0503020204020204" pitchFamily="34" charset="-122"/>
            </a:endParaRPr>
          </a:p>
        </p:txBody>
      </p:sp>
      <p:sp>
        <p:nvSpPr>
          <p:cNvPr id="23577" name="文本框 34"/>
          <p:cNvSpPr txBox="1"/>
          <p:nvPr/>
        </p:nvSpPr>
        <p:spPr>
          <a:xfrm>
            <a:off x="7683500" y="4780280"/>
            <a:ext cx="3882390" cy="1753235"/>
          </a:xfrm>
          <a:prstGeom prst="rect">
            <a:avLst/>
          </a:prstGeom>
          <a:noFill/>
          <a:ln w="9525">
            <a:noFill/>
          </a:ln>
        </p:spPr>
        <p:txBody>
          <a:bodyPr wrap="square" anchor="t">
            <a:spAutoFit/>
          </a:bodyPr>
          <a:p>
            <a:pPr algn="just"/>
            <a:r>
              <a:rPr lang="en-GB" altLang="zh-CN" sz="1800" dirty="0">
                <a:solidFill>
                  <a:schemeClr val="bg1"/>
                </a:solidFill>
                <a:latin typeface="Microsoft YaHei" panose="020B0503020204020204" pitchFamily="34" charset="-122"/>
                <a:ea typeface="Microsoft YaHei" panose="020B0503020204020204" pitchFamily="34" charset="-122"/>
              </a:rPr>
              <a:t>Third part and main part of the program is this, This powers the whole program this part contains all funtions that is used through out the rogram from audio() function to API data() functions</a:t>
            </a:r>
            <a:endParaRPr lang="en-GB" altLang="zh-CN" sz="1800" dirty="0">
              <a:solidFill>
                <a:schemeClr val="bg1"/>
              </a:solidFill>
              <a:latin typeface="Microsoft YaHei" panose="020B0503020204020204" pitchFamily="34" charset="-122"/>
              <a:ea typeface="Microsoft YaHei" panose="020B0503020204020204" pitchFamily="34" charset="-122"/>
            </a:endParaRPr>
          </a:p>
        </p:txBody>
      </p:sp>
      <p:sp>
        <p:nvSpPr>
          <p:cNvPr id="23578" name="文本框 35"/>
          <p:cNvSpPr txBox="1"/>
          <p:nvPr/>
        </p:nvSpPr>
        <p:spPr>
          <a:xfrm>
            <a:off x="644525" y="4780280"/>
            <a:ext cx="4072255" cy="1198880"/>
          </a:xfrm>
          <a:prstGeom prst="rect">
            <a:avLst/>
          </a:prstGeom>
          <a:noFill/>
          <a:ln w="9525">
            <a:noFill/>
          </a:ln>
        </p:spPr>
        <p:txBody>
          <a:bodyPr wrap="square" anchor="t">
            <a:spAutoFit/>
          </a:bodyPr>
          <a:p>
            <a:pPr algn="just"/>
            <a:r>
              <a:rPr lang="en-GB" altLang="zh-CN" sz="1800" dirty="0">
                <a:solidFill>
                  <a:schemeClr val="bg1"/>
                </a:solidFill>
                <a:latin typeface="Microsoft YaHei" panose="020B0503020204020204" pitchFamily="34" charset="-122"/>
                <a:ea typeface="Microsoft YaHei" panose="020B0503020204020204" pitchFamily="34" charset="-122"/>
              </a:rPr>
              <a:t>Fourth  part contais all essential features like wake word, event organizer, wiki search, dateandtime and google search, Email  </a:t>
            </a:r>
            <a:endParaRPr lang="en-GB" altLang="zh-CN" sz="1800" dirty="0">
              <a:solidFill>
                <a:schemeClr val="bg1"/>
              </a:solidFill>
              <a:latin typeface="Microsoft YaHei" panose="020B0503020204020204" pitchFamily="34" charset="-122"/>
              <a:ea typeface="Microsoft YaHei" panose="020B0503020204020204" pitchFamily="34" charset="-122"/>
            </a:endParaRPr>
          </a:p>
        </p:txBody>
      </p:sp>
      <p:sp>
        <p:nvSpPr>
          <p:cNvPr id="2" name="Explosion 2 1"/>
          <p:cNvSpPr/>
          <p:nvPr/>
        </p:nvSpPr>
        <p:spPr>
          <a:xfrm>
            <a:off x="5540375" y="2786380"/>
            <a:ext cx="1417320" cy="2473325"/>
          </a:xfrm>
          <a:prstGeom prst="irregularSeal2">
            <a:avLst/>
          </a:prstGeom>
          <a:noFill/>
          <a:extLst>
            <a:ext uri="{909E8E84-426E-40DD-AFC4-6F175D3DCCD1}">
              <a14:hiddenFill xmlns:a14="http://schemas.microsoft.com/office/drawing/2010/main">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14:hiddenFill>
            </a:ext>
          </a:extLst>
        </p:spPr>
        <p:style>
          <a:lnRef idx="1">
            <a:schemeClr val="dk1"/>
          </a:lnRef>
          <a:fillRef idx="2">
            <a:schemeClr val="dk1"/>
          </a:fillRef>
          <a:effectRef idx="1">
            <a:schemeClr val="dk1"/>
          </a:effectRef>
          <a:fontRef idx="minor">
            <a:schemeClr val="dk1"/>
          </a:fontRef>
        </p:style>
        <p:txBody>
          <a:bodyPr rtlCol="0" anchor="ctr"/>
          <a:p>
            <a:pPr algn="ctr"/>
            <a:endParaRPr lang="en-US"/>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t="7831" b="2434"/>
          <a:stretch>
            <a:fillRect/>
          </a:stretch>
        </p:blipFill>
        <p:spPr>
          <a:xfrm>
            <a:off x="0" y="0"/>
            <a:ext cx="12228513" cy="6858000"/>
          </a:xfrm>
          <a:prstGeom prst="rect">
            <a:avLst/>
          </a:prstGeom>
          <a:noFill/>
          <a:ln w="9525">
            <a:noFill/>
          </a:ln>
        </p:spPr>
      </p:pic>
      <p:grpSp>
        <p:nvGrpSpPr>
          <p:cNvPr id="29698" name="组合 13"/>
          <p:cNvGrpSpPr/>
          <p:nvPr/>
        </p:nvGrpSpPr>
        <p:grpSpPr>
          <a:xfrm>
            <a:off x="7724775" y="134938"/>
            <a:ext cx="4467225" cy="2835275"/>
            <a:chOff x="7734796" y="351678"/>
            <a:chExt cx="4071397" cy="2583783"/>
          </a:xfrm>
        </p:grpSpPr>
        <p:sp>
          <p:nvSpPr>
            <p:cNvPr id="3" name="等腰三角形 2"/>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等腰三角形 27"/>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等腰三角形 29"/>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直角三角形 4"/>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等腰三角形 30"/>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等腰三角形 31"/>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 name="等腰三角形 32"/>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9707" name="组合 37"/>
          <p:cNvGrpSpPr/>
          <p:nvPr/>
        </p:nvGrpSpPr>
        <p:grpSpPr>
          <a:xfrm rot="-779889">
            <a:off x="-298450" y="4833938"/>
            <a:ext cx="3519488" cy="2233612"/>
            <a:chOff x="7734796" y="351678"/>
            <a:chExt cx="4071397" cy="2583783"/>
          </a:xfrm>
        </p:grpSpPr>
        <p:sp>
          <p:nvSpPr>
            <p:cNvPr id="39" name="等腰三角形 38"/>
            <p:cNvSpPr/>
            <p:nvPr/>
          </p:nvSpPr>
          <p:spPr>
            <a:xfrm rot="13570841">
              <a:off x="11467650" y="242814"/>
              <a:ext cx="128110" cy="34579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等腰三角形 39"/>
            <p:cNvSpPr/>
            <p:nvPr/>
          </p:nvSpPr>
          <p:spPr>
            <a:xfrm rot="15263054">
              <a:off x="10526928" y="186171"/>
              <a:ext cx="225446" cy="608525"/>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等腰三角形 40"/>
            <p:cNvSpPr/>
            <p:nvPr/>
          </p:nvSpPr>
          <p:spPr>
            <a:xfrm rot="15263054">
              <a:off x="10369081" y="1397985"/>
              <a:ext cx="637027" cy="552017"/>
            </a:xfrm>
            <a:prstGeom prs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直角三角形 41"/>
            <p:cNvSpPr/>
            <p:nvPr/>
          </p:nvSpPr>
          <p:spPr>
            <a:xfrm rot="11165260" flipV="1">
              <a:off x="11051450" y="844434"/>
              <a:ext cx="754743" cy="271577"/>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等腰三角形 42"/>
            <p:cNvSpPr/>
            <p:nvPr/>
          </p:nvSpPr>
          <p:spPr>
            <a:xfrm rot="10114597">
              <a:off x="8966858" y="513991"/>
              <a:ext cx="1043850" cy="899870"/>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等腰三角形 43"/>
            <p:cNvSpPr/>
            <p:nvPr/>
          </p:nvSpPr>
          <p:spPr>
            <a:xfrm rot="2291006">
              <a:off x="9590602" y="1801992"/>
              <a:ext cx="809980" cy="513724"/>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等腰三角形 44"/>
            <p:cNvSpPr/>
            <p:nvPr/>
          </p:nvSpPr>
          <p:spPr>
            <a:xfrm rot="5758459">
              <a:off x="7762165" y="724090"/>
              <a:ext cx="1358894" cy="1413632"/>
            </a:xfrm>
            <a:prstGeom prst="triangle">
              <a:avLst>
                <a:gd name="adj" fmla="val 2831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等腰三角形 45"/>
            <p:cNvSpPr/>
            <p:nvPr/>
          </p:nvSpPr>
          <p:spPr>
            <a:xfrm rot="15165992">
              <a:off x="8726989" y="2235920"/>
              <a:ext cx="856078" cy="542961"/>
            </a:xfrm>
            <a:prstGeom prst="triangle">
              <a:avLst>
                <a:gd name="adj" fmla="val 15836"/>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9716" name="组合 11"/>
          <p:cNvGrpSpPr/>
          <p:nvPr/>
        </p:nvGrpSpPr>
        <p:grpSpPr>
          <a:xfrm>
            <a:off x="2390775" y="2733675"/>
            <a:ext cx="3328988" cy="547688"/>
            <a:chOff x="3744686" y="2554536"/>
            <a:chExt cx="3329214" cy="547008"/>
          </a:xfrm>
        </p:grpSpPr>
        <p:cxnSp>
          <p:nvCxnSpPr>
            <p:cNvPr id="8" name="直接连接符 7"/>
            <p:cNvCxnSpPr/>
            <p:nvPr/>
          </p:nvCxnSpPr>
          <p:spPr>
            <a:xfrm>
              <a:off x="3744686" y="2554536"/>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94579" y="2604430"/>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grpSp>
        <p:nvGrpSpPr>
          <p:cNvPr id="29719" name="组合 14"/>
          <p:cNvGrpSpPr/>
          <p:nvPr/>
        </p:nvGrpSpPr>
        <p:grpSpPr>
          <a:xfrm>
            <a:off x="4408488" y="3578225"/>
            <a:ext cx="3328987" cy="549275"/>
            <a:chOff x="4705998" y="3601092"/>
            <a:chExt cx="3329214" cy="550183"/>
          </a:xfrm>
        </p:grpSpPr>
        <p:cxnSp>
          <p:nvCxnSpPr>
            <p:cNvPr id="35" name="直接连接符 34"/>
            <p:cNvCxnSpPr/>
            <p:nvPr/>
          </p:nvCxnSpPr>
          <p:spPr>
            <a:xfrm rot="10800000">
              <a:off x="4705998" y="4151275"/>
              <a:ext cx="3329214" cy="0"/>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0800000">
              <a:off x="7980557" y="3601092"/>
              <a:ext cx="0" cy="497114"/>
            </a:xfrm>
            <a:prstGeom prst="line">
              <a:avLst/>
            </a:prstGeom>
            <a:ln w="101600">
              <a:solidFill>
                <a:schemeClr val="bg1">
                  <a:alpha val="52000"/>
                </a:schemeClr>
              </a:solidFill>
            </a:ln>
          </p:spPr>
          <p:style>
            <a:lnRef idx="1">
              <a:schemeClr val="accent1"/>
            </a:lnRef>
            <a:fillRef idx="0">
              <a:schemeClr val="accent1"/>
            </a:fillRef>
            <a:effectRef idx="0">
              <a:schemeClr val="accent1"/>
            </a:effectRef>
            <a:fontRef idx="minor">
              <a:schemeClr val="tx1"/>
            </a:fontRef>
          </p:style>
        </p:cxnSp>
      </p:grpSp>
      <p:sp>
        <p:nvSpPr>
          <p:cNvPr id="29722" name="文本框 56"/>
          <p:cNvSpPr txBox="1"/>
          <p:nvPr/>
        </p:nvSpPr>
        <p:spPr>
          <a:xfrm>
            <a:off x="2608263" y="2882900"/>
            <a:ext cx="5165725" cy="922338"/>
          </a:xfrm>
          <a:prstGeom prst="rect">
            <a:avLst/>
          </a:prstGeom>
          <a:noFill/>
          <a:ln w="9525">
            <a:noFill/>
          </a:ln>
        </p:spPr>
        <p:txBody>
          <a:bodyPr anchor="t">
            <a:spAutoFit/>
          </a:bodyPr>
          <a:p>
            <a:pPr algn="just">
              <a:buFont typeface="Arial" panose="020B0604020202020204" pitchFamily="34" charset="0"/>
            </a:pPr>
            <a:r>
              <a:rPr lang="en-US" altLang="zh-CN" sz="5400" b="1" dirty="0">
                <a:solidFill>
                  <a:schemeClr val="bg1"/>
                </a:solidFill>
                <a:latin typeface="Microsoft YaHei" panose="020B0503020204020204" pitchFamily="34" charset="-122"/>
                <a:ea typeface="Microsoft YaHei" panose="020B0503020204020204" pitchFamily="34" charset="-122"/>
              </a:rPr>
              <a:t>THANK YOU</a:t>
            </a:r>
            <a:r>
              <a:rPr lang="zh-CN" altLang="en-US" sz="5400" b="1" dirty="0">
                <a:solidFill>
                  <a:schemeClr val="bg1"/>
                </a:solidFill>
                <a:latin typeface="Microsoft YaHei" panose="020B0503020204020204" pitchFamily="34" charset="-122"/>
                <a:ea typeface="Microsoft YaHei" panose="020B0503020204020204" pitchFamily="34" charset="-122"/>
              </a:rPr>
              <a:t>！</a:t>
            </a:r>
            <a:endParaRPr lang="zh-CN" altLang="en-US" sz="54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1877</Words>
  <Application>WPS Presentation</Application>
  <PresentationFormat>宽屏</PresentationFormat>
  <Paragraphs>87</Paragraphs>
  <Slides>9</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vt:i4>
      </vt:variant>
    </vt:vector>
  </HeadingPairs>
  <TitlesOfParts>
    <vt:vector size="30" baseType="lpstr">
      <vt:lpstr>Arial</vt:lpstr>
      <vt:lpstr>SimSun</vt:lpstr>
      <vt:lpstr>Wingdings</vt:lpstr>
      <vt:lpstr>Calibri</vt:lpstr>
      <vt:lpstr>Microsoft YaHei</vt:lpstr>
      <vt:lpstr>Arial Unicode MS</vt:lpstr>
      <vt:lpstr>Calibri Light</vt:lpstr>
      <vt:lpstr>Algerian</vt:lpstr>
      <vt:lpstr>Gabriola</vt:lpstr>
      <vt:lpstr>Microsoft JhengHei UI</vt:lpstr>
      <vt:lpstr>MingLiU_HKSCS-ExtB</vt:lpstr>
      <vt:lpstr>PMingLiU-ExtB</vt:lpstr>
      <vt:lpstr>Yu Gothic UI Semibold</vt:lpstr>
      <vt:lpstr>Bahnschrift</vt:lpstr>
      <vt:lpstr>Bahnschrift Condensed</vt:lpstr>
      <vt:lpstr>Bahnschrift Light Condensed</vt:lpstr>
      <vt:lpstr>Bahnschrift Light SemiCondensed</vt:lpstr>
      <vt:lpstr>MS UI Gothic</vt:lpstr>
      <vt:lpstr>Yu Gothic</vt:lpstr>
      <vt:lpstr>Bahnschrift SemiBold SemiConden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techn</cp:lastModifiedBy>
  <cp:revision>74</cp:revision>
  <dcterms:created xsi:type="dcterms:W3CDTF">2015-10-01T10:28:00Z</dcterms:created>
  <dcterms:modified xsi:type="dcterms:W3CDTF">2021-03-14T18:34:53Z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1033-11.2.0.10017</vt:lpwstr>
  </property>
</Properties>
</file>